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6"/>
  </p:notesMasterIdLst>
  <p:sldIdLst>
    <p:sldId id="256" r:id="rId5"/>
    <p:sldId id="257" r:id="rId6"/>
    <p:sldId id="315" r:id="rId7"/>
    <p:sldId id="314" r:id="rId8"/>
    <p:sldId id="284" r:id="rId9"/>
    <p:sldId id="271" r:id="rId10"/>
    <p:sldId id="272" r:id="rId11"/>
    <p:sldId id="274" r:id="rId12"/>
    <p:sldId id="282" r:id="rId13"/>
    <p:sldId id="316" r:id="rId14"/>
    <p:sldId id="285" r:id="rId15"/>
    <p:sldId id="292" r:id="rId16"/>
    <p:sldId id="293" r:id="rId17"/>
    <p:sldId id="294" r:id="rId18"/>
    <p:sldId id="273" r:id="rId19"/>
    <p:sldId id="289" r:id="rId20"/>
    <p:sldId id="290" r:id="rId21"/>
    <p:sldId id="291" r:id="rId22"/>
    <p:sldId id="286" r:id="rId23"/>
    <p:sldId id="287" r:id="rId24"/>
    <p:sldId id="28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689E23-CAA9-8C06-CEEC-F42D9C93A31E}" v="2" dt="2025-01-28T08:59:37.276"/>
    <p1510:client id="{EAB590FB-3F33-35F8-5C62-E15823BDA32F}" v="31" dt="2025-01-28T15:27:28.390"/>
    <p1510:client id="{F8276D66-8BB0-5B27-3BB2-FCC7D4FB18CD}" v="223" dt="2025-01-27T16:23:27.8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52F434-8699-47B3-9540-59E4145AC997}" type="datetimeFigureOut">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5190E7-8225-407F-BB41-0B2C4A3AD75D}" type="slidenum">
              <a:t>‹#›</a:t>
            </a:fld>
            <a:endParaRPr lang="en-US"/>
          </a:p>
        </p:txBody>
      </p:sp>
    </p:spTree>
    <p:extLst>
      <p:ext uri="{BB962C8B-B14F-4D97-AF65-F5344CB8AC3E}">
        <p14:creationId xmlns:p14="http://schemas.microsoft.com/office/powerpoint/2010/main" val="1982048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Preti </a:t>
            </a:r>
          </a:p>
        </p:txBody>
      </p:sp>
      <p:sp>
        <p:nvSpPr>
          <p:cNvPr id="4" name="Slide Number Placeholder 3"/>
          <p:cNvSpPr>
            <a:spLocks noGrp="1"/>
          </p:cNvSpPr>
          <p:nvPr>
            <p:ph type="sldNum" sz="quarter" idx="10"/>
          </p:nvPr>
        </p:nvSpPr>
        <p:spPr/>
        <p:txBody>
          <a:bodyPr/>
          <a:lstStyle/>
          <a:p>
            <a:fld id="{D4F813F2-45CE-47EB-B241-0717EF6BB067}" type="slidenum">
              <a:rPr lang="en-GB" smtClean="0"/>
              <a:t>4</a:t>
            </a:fld>
            <a:endParaRPr lang="en-GB"/>
          </a:p>
        </p:txBody>
      </p:sp>
    </p:spTree>
    <p:extLst>
      <p:ext uri="{BB962C8B-B14F-4D97-AF65-F5344CB8AC3E}">
        <p14:creationId xmlns:p14="http://schemas.microsoft.com/office/powerpoint/2010/main" val="570033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14752725c7d_0_4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3" name="Google Shape;193;g14752725c7d_0_4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14752725c7d_0_4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 name="Google Shape;199;g14752725c7d_0_4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14752725c7d_0_4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g14752725c7d_0_4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14752725c7d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 name="Google Shape;205;g14752725c7d_0_4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D6F5-A9D4-C22B-732C-A31A172FB93C}"/>
              </a:ext>
            </a:extLst>
          </p:cNvPr>
          <p:cNvSpPr>
            <a:spLocks noGrp="1"/>
          </p:cNvSpPr>
          <p:nvPr>
            <p:ph type="ctrTitle"/>
          </p:nvPr>
        </p:nvSpPr>
        <p:spPr>
          <a:xfrm>
            <a:off x="1524000" y="1122363"/>
            <a:ext cx="9144000" cy="2209393"/>
          </a:xfrm>
        </p:spPr>
        <p:txBody>
          <a:bodyPr anchor="b">
            <a:normAutofit/>
          </a:bodyPr>
          <a:lstStyle>
            <a:lvl1pPr algn="ctr">
              <a:defRPr sz="3600"/>
            </a:lvl1pPr>
          </a:lstStyle>
          <a:p>
            <a:r>
              <a:rPr lang="en-US"/>
              <a:t>Click to edit Master title style</a:t>
            </a:r>
          </a:p>
        </p:txBody>
      </p:sp>
      <p:sp>
        <p:nvSpPr>
          <p:cNvPr id="3" name="Subtitle 2">
            <a:extLst>
              <a:ext uri="{FF2B5EF4-FFF2-40B4-BE49-F238E27FC236}">
                <a16:creationId xmlns:a16="http://schemas.microsoft.com/office/drawing/2014/main" id="{E11AFD6E-3459-290F-1147-F0C47ACEEA5B}"/>
              </a:ext>
            </a:extLst>
          </p:cNvPr>
          <p:cNvSpPr>
            <a:spLocks noGrp="1"/>
          </p:cNvSpPr>
          <p:nvPr>
            <p:ph type="subTitle" idx="1"/>
          </p:nvPr>
        </p:nvSpPr>
        <p:spPr>
          <a:xfrm>
            <a:off x="1524000" y="4346774"/>
            <a:ext cx="9144000" cy="1066890"/>
          </a:xfrm>
        </p:spPr>
        <p:txBody>
          <a:bodyPr anchor="t">
            <a:normAutofit/>
          </a:bodyPr>
          <a:lstStyle>
            <a:lvl1pPr marL="0" indent="0" algn="ctr">
              <a:buNone/>
              <a:defRPr sz="1600" cap="all" spc="3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54674D3-6FB9-5549-B0F2-FD61E82D1FF1}"/>
              </a:ext>
            </a:extLst>
          </p:cNvPr>
          <p:cNvSpPr>
            <a:spLocks noGrp="1"/>
          </p:cNvSpPr>
          <p:nvPr>
            <p:ph type="dt" sz="half" idx="10"/>
          </p:nvPr>
        </p:nvSpPr>
        <p:spPr/>
        <p:txBody>
          <a:bodyPr/>
          <a:lstStyle/>
          <a:p>
            <a:fld id="{807E39B8-A7CB-4B82-AC0C-44B99F546761}" type="datetimeFigureOut">
              <a:rPr lang="en-US" dirty="0"/>
              <a:t>1/29/2025</a:t>
            </a:fld>
            <a:endParaRPr lang="en-US"/>
          </a:p>
        </p:txBody>
      </p:sp>
      <p:sp>
        <p:nvSpPr>
          <p:cNvPr id="5" name="Footer Placeholder 4">
            <a:extLst>
              <a:ext uri="{FF2B5EF4-FFF2-40B4-BE49-F238E27FC236}">
                <a16:creationId xmlns:a16="http://schemas.microsoft.com/office/drawing/2014/main" id="{AB239BBC-C979-2C77-493E-CF5498AEB5D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3813B7E-A51C-D9CD-2189-650A9D63BFF9}"/>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19098798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155F0-A6D4-C39B-394F-0B16E9C9CE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D1860F-B260-57CE-E12B-2C94860319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745C9F-D94D-E5D3-B73A-20621FA536D5}"/>
              </a:ext>
            </a:extLst>
          </p:cNvPr>
          <p:cNvSpPr>
            <a:spLocks noGrp="1"/>
          </p:cNvSpPr>
          <p:nvPr>
            <p:ph type="dt" sz="half" idx="10"/>
          </p:nvPr>
        </p:nvSpPr>
        <p:spPr/>
        <p:txBody>
          <a:bodyPr/>
          <a:lstStyle/>
          <a:p>
            <a:fld id="{FE7E3940-CA92-4FEE-A698-62CF7BC5AC36}" type="datetimeFigureOut">
              <a:rPr lang="en-US" dirty="0"/>
              <a:t>1/29/2025</a:t>
            </a:fld>
            <a:endParaRPr lang="en-US"/>
          </a:p>
        </p:txBody>
      </p:sp>
      <p:sp>
        <p:nvSpPr>
          <p:cNvPr id="5" name="Footer Placeholder 4">
            <a:extLst>
              <a:ext uri="{FF2B5EF4-FFF2-40B4-BE49-F238E27FC236}">
                <a16:creationId xmlns:a16="http://schemas.microsoft.com/office/drawing/2014/main" id="{E5FAB243-BB42-966A-4708-15C9B11D6885}"/>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5C3A3BD-2CC5-03D3-4CD6-E31A55BA2D23}"/>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329322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D8633-AC3B-E617-1C54-84932DDD72E5}"/>
              </a:ext>
            </a:extLst>
          </p:cNvPr>
          <p:cNvSpPr>
            <a:spLocks noGrp="1"/>
          </p:cNvSpPr>
          <p:nvPr>
            <p:ph type="title"/>
          </p:nvPr>
        </p:nvSpPr>
        <p:spPr>
          <a:xfrm>
            <a:off x="1474236" y="1514688"/>
            <a:ext cx="8584164" cy="3138875"/>
          </a:xfrm>
        </p:spPr>
        <p:txBody>
          <a:bodyPr anchor="b">
            <a:normAutofit/>
          </a:bodyPr>
          <a:lstStyle>
            <a:lvl1pPr>
              <a:defRPr sz="3600" cap="all" spc="300" baseline="0"/>
            </a:lvl1pPr>
          </a:lstStyle>
          <a:p>
            <a:r>
              <a:rPr lang="en-US"/>
              <a:t>Click to edit Master title style</a:t>
            </a:r>
          </a:p>
        </p:txBody>
      </p:sp>
      <p:sp>
        <p:nvSpPr>
          <p:cNvPr id="3" name="Text Placeholder 2">
            <a:extLst>
              <a:ext uri="{FF2B5EF4-FFF2-40B4-BE49-F238E27FC236}">
                <a16:creationId xmlns:a16="http://schemas.microsoft.com/office/drawing/2014/main" id="{CF68C242-ECAB-AEC3-7E9B-F9854AF31CD2}"/>
              </a:ext>
            </a:extLst>
          </p:cNvPr>
          <p:cNvSpPr>
            <a:spLocks noGrp="1"/>
          </p:cNvSpPr>
          <p:nvPr>
            <p:ph type="body" idx="1"/>
          </p:nvPr>
        </p:nvSpPr>
        <p:spPr>
          <a:xfrm>
            <a:off x="1474236" y="4963885"/>
            <a:ext cx="8584165" cy="1125765"/>
          </a:xfrm>
        </p:spPr>
        <p:txBody>
          <a:bodyPr>
            <a:normAutofit/>
          </a:bodyPr>
          <a:lstStyle>
            <a:lvl1pPr marL="0" indent="0">
              <a:buNone/>
              <a:defRPr sz="1600" cap="all" spc="300" baseline="0">
                <a:solidFill>
                  <a:schemeClr val="tx2"/>
                </a:solidFill>
              </a:defRPr>
            </a:lvl1pPr>
            <a:lvl2pPr marL="457200" indent="0">
              <a:buNone/>
              <a:defRPr sz="1600">
                <a:solidFill>
                  <a:schemeClr val="tx1">
                    <a:tint val="82000"/>
                  </a:schemeClr>
                </a:solidFill>
              </a:defRPr>
            </a:lvl2pPr>
            <a:lvl3pPr marL="914400" indent="0">
              <a:buNone/>
              <a:defRPr sz="16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0D9B82-EEF4-2CD7-61FE-BAFB2B96D641}"/>
              </a:ext>
            </a:extLst>
          </p:cNvPr>
          <p:cNvSpPr>
            <a:spLocks noGrp="1"/>
          </p:cNvSpPr>
          <p:nvPr>
            <p:ph type="dt" sz="half" idx="10"/>
          </p:nvPr>
        </p:nvSpPr>
        <p:spPr/>
        <p:txBody>
          <a:bodyPr/>
          <a:lstStyle/>
          <a:p>
            <a:fld id="{E33CD641-6C35-45D1-9313-2719E9EA8AD8}" type="datetimeFigureOut">
              <a:rPr lang="en-US" dirty="0"/>
              <a:t>1/29/2025</a:t>
            </a:fld>
            <a:endParaRPr lang="en-US"/>
          </a:p>
        </p:txBody>
      </p:sp>
      <p:sp>
        <p:nvSpPr>
          <p:cNvPr id="5" name="Footer Placeholder 4">
            <a:extLst>
              <a:ext uri="{FF2B5EF4-FFF2-40B4-BE49-F238E27FC236}">
                <a16:creationId xmlns:a16="http://schemas.microsoft.com/office/drawing/2014/main" id="{59A222B6-F7A8-70A5-B023-FCAD5D7C4BB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E85D758-2E38-8A8D-75BC-667F6A23B95B}"/>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3234489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60DFF-11BD-F5F4-35D4-1986ABBD36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5D1279-E9A9-702E-144D-61114B788E88}"/>
              </a:ext>
            </a:extLst>
          </p:cNvPr>
          <p:cNvSpPr>
            <a:spLocks noGrp="1"/>
          </p:cNvSpPr>
          <p:nvPr>
            <p:ph sz="half" idx="1"/>
          </p:nvPr>
        </p:nvSpPr>
        <p:spPr>
          <a:xfrm>
            <a:off x="877824" y="2159175"/>
            <a:ext cx="4977453"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84E624-7A76-56EC-FA0D-E2AA8EF9B951}"/>
              </a:ext>
            </a:extLst>
          </p:cNvPr>
          <p:cNvSpPr>
            <a:spLocks noGrp="1"/>
          </p:cNvSpPr>
          <p:nvPr>
            <p:ph sz="half" idx="2"/>
          </p:nvPr>
        </p:nvSpPr>
        <p:spPr>
          <a:xfrm>
            <a:off x="6328391" y="2159175"/>
            <a:ext cx="4985785"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9D7DF5-30AD-AE47-D516-5CEE82770734}"/>
              </a:ext>
            </a:extLst>
          </p:cNvPr>
          <p:cNvSpPr>
            <a:spLocks noGrp="1"/>
          </p:cNvSpPr>
          <p:nvPr>
            <p:ph type="dt" sz="half" idx="10"/>
          </p:nvPr>
        </p:nvSpPr>
        <p:spPr/>
        <p:txBody>
          <a:bodyPr/>
          <a:lstStyle/>
          <a:p>
            <a:fld id="{35301268-3A74-4110-8F08-063DFB8BB885}" type="datetimeFigureOut">
              <a:rPr lang="en-US" dirty="0"/>
              <a:t>1/29/2025</a:t>
            </a:fld>
            <a:endParaRPr lang="en-US"/>
          </a:p>
        </p:txBody>
      </p:sp>
      <p:sp>
        <p:nvSpPr>
          <p:cNvPr id="6" name="Footer Placeholder 5">
            <a:extLst>
              <a:ext uri="{FF2B5EF4-FFF2-40B4-BE49-F238E27FC236}">
                <a16:creationId xmlns:a16="http://schemas.microsoft.com/office/drawing/2014/main" id="{8B05C503-B649-B083-6341-F6E376AF8C72}"/>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1E53EA35-CF5A-DB36-8B14-5C184B6F14D3}"/>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2034447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BA3D8-FDD9-329B-BCC6-BBF47F01BEE2}"/>
              </a:ext>
            </a:extLst>
          </p:cNvPr>
          <p:cNvSpPr>
            <a:spLocks noGrp="1"/>
          </p:cNvSpPr>
          <p:nvPr>
            <p:ph type="title"/>
          </p:nvPr>
        </p:nvSpPr>
        <p:spPr>
          <a:xfrm>
            <a:off x="881348" y="602671"/>
            <a:ext cx="10429303" cy="768928"/>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EEF7DC-0699-CB3C-A7CB-39035D89A4A5}"/>
              </a:ext>
            </a:extLst>
          </p:cNvPr>
          <p:cNvSpPr>
            <a:spLocks noGrp="1"/>
          </p:cNvSpPr>
          <p:nvPr>
            <p:ph type="body" idx="1"/>
          </p:nvPr>
        </p:nvSpPr>
        <p:spPr>
          <a:xfrm>
            <a:off x="881349" y="1696325"/>
            <a:ext cx="4963538" cy="647700"/>
          </a:xfrm>
        </p:spPr>
        <p:txBody>
          <a:bodyPr anchor="b">
            <a:noAutofit/>
          </a:bodyPr>
          <a:lstStyle>
            <a:lvl1pPr marL="0" indent="0">
              <a:buNone/>
              <a:defRPr sz="1400" b="1" cap="all" spc="300" baseline="0"/>
            </a:lvl1pPr>
            <a:lvl2pPr marL="457200" indent="0">
              <a:buNone/>
              <a:defRPr sz="1400" b="1"/>
            </a:lvl2pPr>
            <a:lvl3pPr marL="914400" indent="0">
              <a:buNone/>
              <a:defRPr sz="1400" b="1"/>
            </a:lvl3pPr>
            <a:lvl4pPr marL="1371600" indent="0">
              <a:buNone/>
              <a:defRPr sz="1400" b="1"/>
            </a:lvl4pPr>
            <a:lvl5pPr marL="1828800" indent="0">
              <a:buNone/>
              <a:defRPr sz="1400" b="1"/>
            </a:lvl5pPr>
            <a:lvl6pPr marL="2286000" indent="0">
              <a:buNone/>
              <a:defRPr sz="1400" b="1"/>
            </a:lvl6pPr>
            <a:lvl7pPr marL="2743200" indent="0">
              <a:buNone/>
              <a:defRPr sz="1400" b="1"/>
            </a:lvl7pPr>
            <a:lvl8pPr marL="3200400" indent="0">
              <a:buNone/>
              <a:defRPr sz="1400" b="1"/>
            </a:lvl8pPr>
            <a:lvl9pPr marL="3657600" indent="0">
              <a:buNone/>
              <a:defRPr sz="1400" b="1"/>
            </a:lvl9pPr>
          </a:lstStyle>
          <a:p>
            <a:pPr lvl="0"/>
            <a:r>
              <a:rPr lang="en-US"/>
              <a:t>Click to edit Master text styles</a:t>
            </a:r>
          </a:p>
        </p:txBody>
      </p:sp>
      <p:sp>
        <p:nvSpPr>
          <p:cNvPr id="4" name="Content Placeholder 3">
            <a:extLst>
              <a:ext uri="{FF2B5EF4-FFF2-40B4-BE49-F238E27FC236}">
                <a16:creationId xmlns:a16="http://schemas.microsoft.com/office/drawing/2014/main" id="{D252EB40-99E1-CCA4-BAFA-F51AA56CF295}"/>
              </a:ext>
            </a:extLst>
          </p:cNvPr>
          <p:cNvSpPr>
            <a:spLocks noGrp="1"/>
          </p:cNvSpPr>
          <p:nvPr>
            <p:ph sz="half" idx="2"/>
          </p:nvPr>
        </p:nvSpPr>
        <p:spPr>
          <a:xfrm>
            <a:off x="881349" y="2344025"/>
            <a:ext cx="4963538"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38979BC-6B50-751D-D569-F360938B05C8}"/>
              </a:ext>
            </a:extLst>
          </p:cNvPr>
          <p:cNvSpPr>
            <a:spLocks noGrp="1"/>
          </p:cNvSpPr>
          <p:nvPr>
            <p:ph type="body" sz="quarter" idx="3"/>
          </p:nvPr>
        </p:nvSpPr>
        <p:spPr>
          <a:xfrm>
            <a:off x="6322669" y="1696325"/>
            <a:ext cx="4987982" cy="647700"/>
          </a:xfrm>
        </p:spPr>
        <p:txBody>
          <a:bodyPr anchor="b">
            <a:noAutofit/>
          </a:bodyPr>
          <a:lstStyle>
            <a:lvl1pPr marL="0" indent="0">
              <a:buNone/>
              <a:defRPr sz="1400" b="1" cap="all" spc="300" baseline="0"/>
            </a:lvl1pPr>
            <a:lvl2pPr marL="457200" indent="0">
              <a:buNone/>
              <a:defRPr sz="1400" b="1"/>
            </a:lvl2pPr>
            <a:lvl3pPr marL="914400" indent="0">
              <a:buNone/>
              <a:defRPr sz="1400" b="1"/>
            </a:lvl3pPr>
            <a:lvl4pPr marL="1371600" indent="0">
              <a:buNone/>
              <a:defRPr sz="1400" b="1"/>
            </a:lvl4pPr>
            <a:lvl5pPr marL="1828800" indent="0">
              <a:buNone/>
              <a:defRPr sz="1400" b="1"/>
            </a:lvl5pPr>
            <a:lvl6pPr marL="2286000" indent="0">
              <a:buNone/>
              <a:defRPr sz="1400" b="1"/>
            </a:lvl6pPr>
            <a:lvl7pPr marL="2743200" indent="0">
              <a:buNone/>
              <a:defRPr sz="1400" b="1"/>
            </a:lvl7pPr>
            <a:lvl8pPr marL="3200400" indent="0">
              <a:buNone/>
              <a:defRPr sz="1400" b="1"/>
            </a:lvl8pPr>
            <a:lvl9pPr marL="3657600" indent="0">
              <a:buNone/>
              <a:defRPr sz="1400" b="1"/>
            </a:lvl9pPr>
          </a:lstStyle>
          <a:p>
            <a:pPr lvl="0"/>
            <a:r>
              <a:rPr lang="en-US"/>
              <a:t>Click to edit Master text styles</a:t>
            </a:r>
          </a:p>
        </p:txBody>
      </p:sp>
      <p:sp>
        <p:nvSpPr>
          <p:cNvPr id="6" name="Content Placeholder 5">
            <a:extLst>
              <a:ext uri="{FF2B5EF4-FFF2-40B4-BE49-F238E27FC236}">
                <a16:creationId xmlns:a16="http://schemas.microsoft.com/office/drawing/2014/main" id="{84A3A26F-230E-2D25-6BDC-6ECA00FAEFD5}"/>
              </a:ext>
            </a:extLst>
          </p:cNvPr>
          <p:cNvSpPr>
            <a:spLocks noGrp="1"/>
          </p:cNvSpPr>
          <p:nvPr>
            <p:ph sz="quarter" idx="4"/>
          </p:nvPr>
        </p:nvSpPr>
        <p:spPr>
          <a:xfrm>
            <a:off x="6322669" y="2344025"/>
            <a:ext cx="4987982"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182A01-DE7C-3BA4-96FF-CDEF2F608FCA}"/>
              </a:ext>
            </a:extLst>
          </p:cNvPr>
          <p:cNvSpPr>
            <a:spLocks noGrp="1"/>
          </p:cNvSpPr>
          <p:nvPr>
            <p:ph type="dt" sz="half" idx="10"/>
          </p:nvPr>
        </p:nvSpPr>
        <p:spPr/>
        <p:txBody>
          <a:bodyPr/>
          <a:lstStyle/>
          <a:p>
            <a:fld id="{BF91C1AF-C1FB-48A7-98B4-E595E63F6614}" type="datetimeFigureOut">
              <a:rPr lang="en-US" dirty="0"/>
              <a:t>1/29/2025</a:t>
            </a:fld>
            <a:endParaRPr lang="en-US"/>
          </a:p>
        </p:txBody>
      </p:sp>
      <p:sp>
        <p:nvSpPr>
          <p:cNvPr id="8" name="Footer Placeholder 7">
            <a:extLst>
              <a:ext uri="{FF2B5EF4-FFF2-40B4-BE49-F238E27FC236}">
                <a16:creationId xmlns:a16="http://schemas.microsoft.com/office/drawing/2014/main" id="{6FCAA828-0166-8ECD-BCE8-654BEFDD7155}"/>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7690C0D2-459A-04AA-FD90-7687D2FE8A9D}"/>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2059645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D549F-FA71-857F-E02E-3CB63CE683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F569611-F911-D3D4-B613-ACCDA56C45D2}"/>
              </a:ext>
            </a:extLst>
          </p:cNvPr>
          <p:cNvSpPr>
            <a:spLocks noGrp="1"/>
          </p:cNvSpPr>
          <p:nvPr>
            <p:ph type="dt" sz="half" idx="10"/>
          </p:nvPr>
        </p:nvSpPr>
        <p:spPr/>
        <p:txBody>
          <a:bodyPr/>
          <a:lstStyle/>
          <a:p>
            <a:fld id="{97144C44-5F8C-4BEA-BBCE-8694F126DC43}" type="datetimeFigureOut">
              <a:rPr lang="en-US" dirty="0"/>
              <a:t>1/29/2025</a:t>
            </a:fld>
            <a:endParaRPr lang="en-US"/>
          </a:p>
        </p:txBody>
      </p:sp>
      <p:sp>
        <p:nvSpPr>
          <p:cNvPr id="4" name="Footer Placeholder 3">
            <a:extLst>
              <a:ext uri="{FF2B5EF4-FFF2-40B4-BE49-F238E27FC236}">
                <a16:creationId xmlns:a16="http://schemas.microsoft.com/office/drawing/2014/main" id="{F6EA1961-0B6B-8FEB-F2CB-C42E90EF2DFD}"/>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F42AA80E-3139-9F1B-9C3E-2A76628CF4F8}"/>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529331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F54789-9F96-511A-0FB6-24F6A8418C72}"/>
              </a:ext>
            </a:extLst>
          </p:cNvPr>
          <p:cNvSpPr>
            <a:spLocks noGrp="1"/>
          </p:cNvSpPr>
          <p:nvPr>
            <p:ph type="dt" sz="half" idx="10"/>
          </p:nvPr>
        </p:nvSpPr>
        <p:spPr/>
        <p:txBody>
          <a:bodyPr/>
          <a:lstStyle/>
          <a:p>
            <a:fld id="{039E56F9-C8F2-4EF7-8042-704C94FF2795}" type="datetimeFigureOut">
              <a:rPr lang="en-US" dirty="0"/>
              <a:t>1/29/2025</a:t>
            </a:fld>
            <a:endParaRPr lang="en-US"/>
          </a:p>
        </p:txBody>
      </p:sp>
      <p:sp>
        <p:nvSpPr>
          <p:cNvPr id="3" name="Footer Placeholder 2">
            <a:extLst>
              <a:ext uri="{FF2B5EF4-FFF2-40B4-BE49-F238E27FC236}">
                <a16:creationId xmlns:a16="http://schemas.microsoft.com/office/drawing/2014/main" id="{8B780399-ADEF-8F74-9F59-6AD804C9393E}"/>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95B6A34F-ABAB-9C4E-38A1-C6EEB944B97C}"/>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444080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E3917-2BF6-1CE2-F34B-49F0D09A1B91}"/>
              </a:ext>
            </a:extLst>
          </p:cNvPr>
          <p:cNvSpPr>
            <a:spLocks noGrp="1"/>
          </p:cNvSpPr>
          <p:nvPr>
            <p:ph type="title"/>
          </p:nvPr>
        </p:nvSpPr>
        <p:spPr>
          <a:xfrm>
            <a:off x="839788" y="807868"/>
            <a:ext cx="3640713" cy="2062594"/>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40815B8F-A9F3-8583-FFF1-175021F17AF0}"/>
              </a:ext>
            </a:extLst>
          </p:cNvPr>
          <p:cNvSpPr>
            <a:spLocks noGrp="1"/>
          </p:cNvSpPr>
          <p:nvPr>
            <p:ph idx="1"/>
          </p:nvPr>
        </p:nvSpPr>
        <p:spPr>
          <a:xfrm>
            <a:off x="5432898" y="807867"/>
            <a:ext cx="5922489" cy="505318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5D90AFF-A949-CE9E-6B94-C1B619612915}"/>
              </a:ext>
            </a:extLst>
          </p:cNvPr>
          <p:cNvSpPr>
            <a:spLocks noGrp="1"/>
          </p:cNvSpPr>
          <p:nvPr>
            <p:ph type="body" sz="half" idx="2"/>
          </p:nvPr>
        </p:nvSpPr>
        <p:spPr>
          <a:xfrm>
            <a:off x="839788" y="3000652"/>
            <a:ext cx="3640713"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95267E-088F-FB9A-9469-551890F29F01}"/>
              </a:ext>
            </a:extLst>
          </p:cNvPr>
          <p:cNvSpPr>
            <a:spLocks noGrp="1"/>
          </p:cNvSpPr>
          <p:nvPr>
            <p:ph type="dt" sz="half" idx="10"/>
          </p:nvPr>
        </p:nvSpPr>
        <p:spPr/>
        <p:txBody>
          <a:bodyPr/>
          <a:lstStyle/>
          <a:p>
            <a:fld id="{4F6932DF-953D-44BD-83F8-5D8DA76EA12A}" type="datetimeFigureOut">
              <a:rPr lang="en-US" dirty="0"/>
              <a:t>1/29/2025</a:t>
            </a:fld>
            <a:endParaRPr lang="en-US"/>
          </a:p>
        </p:txBody>
      </p:sp>
      <p:sp>
        <p:nvSpPr>
          <p:cNvPr id="6" name="Footer Placeholder 5">
            <a:extLst>
              <a:ext uri="{FF2B5EF4-FFF2-40B4-BE49-F238E27FC236}">
                <a16:creationId xmlns:a16="http://schemas.microsoft.com/office/drawing/2014/main" id="{38EA3FFC-B3A6-C0B6-5DAE-70BE0D6FBD69}"/>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B108D35F-BC2E-8D14-060F-449CBAF7C0D2}"/>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3722274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909ED-ED97-A3CE-5569-77B45F41450A}"/>
              </a:ext>
            </a:extLst>
          </p:cNvPr>
          <p:cNvSpPr>
            <a:spLocks noGrp="1"/>
          </p:cNvSpPr>
          <p:nvPr>
            <p:ph type="title"/>
          </p:nvPr>
        </p:nvSpPr>
        <p:spPr>
          <a:xfrm>
            <a:off x="839788" y="820881"/>
            <a:ext cx="3639312" cy="2062595"/>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0683BB3A-9E24-DE4C-9619-1502F1B6F389}"/>
              </a:ext>
            </a:extLst>
          </p:cNvPr>
          <p:cNvSpPr>
            <a:spLocks noGrp="1" noChangeAspect="1"/>
          </p:cNvSpPr>
          <p:nvPr>
            <p:ph type="pic" idx="1"/>
          </p:nvPr>
        </p:nvSpPr>
        <p:spPr>
          <a:xfrm>
            <a:off x="5247408" y="919595"/>
            <a:ext cx="6107979" cy="501361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94B4CE1F-29E0-88BB-8489-E58236B8B17B}"/>
              </a:ext>
            </a:extLst>
          </p:cNvPr>
          <p:cNvSpPr>
            <a:spLocks noGrp="1"/>
          </p:cNvSpPr>
          <p:nvPr>
            <p:ph type="body" sz="half" idx="2"/>
          </p:nvPr>
        </p:nvSpPr>
        <p:spPr>
          <a:xfrm>
            <a:off x="839788" y="3000652"/>
            <a:ext cx="3643889"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4B7212-6816-FFD1-50B2-58844AD38E26}"/>
              </a:ext>
            </a:extLst>
          </p:cNvPr>
          <p:cNvSpPr>
            <a:spLocks noGrp="1"/>
          </p:cNvSpPr>
          <p:nvPr>
            <p:ph type="dt" sz="half" idx="10"/>
          </p:nvPr>
        </p:nvSpPr>
        <p:spPr/>
        <p:txBody>
          <a:bodyPr/>
          <a:lstStyle/>
          <a:p>
            <a:fld id="{352F326D-65F4-4B2F-9A62-9E4BD9402C47}" type="datetimeFigureOut">
              <a:rPr lang="en-US" dirty="0"/>
              <a:t>1/29/2025</a:t>
            </a:fld>
            <a:endParaRPr lang="en-US"/>
          </a:p>
        </p:txBody>
      </p:sp>
      <p:sp>
        <p:nvSpPr>
          <p:cNvPr id="6" name="Footer Placeholder 5">
            <a:extLst>
              <a:ext uri="{FF2B5EF4-FFF2-40B4-BE49-F238E27FC236}">
                <a16:creationId xmlns:a16="http://schemas.microsoft.com/office/drawing/2014/main" id="{A2417744-5A24-B7B7-5FD6-E98E60832F27}"/>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14CDA4D1-A71D-A7A6-3D0C-294E5D280BE8}"/>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2702784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990AE-F72C-4C2E-E2D0-7A8D7EEF08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41B46D-142E-8C8E-C4F4-B6B1586A6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4D92E3-36AD-2615-0166-6B73C34F10FA}"/>
              </a:ext>
            </a:extLst>
          </p:cNvPr>
          <p:cNvSpPr>
            <a:spLocks noGrp="1"/>
          </p:cNvSpPr>
          <p:nvPr>
            <p:ph type="dt" sz="half" idx="10"/>
          </p:nvPr>
        </p:nvSpPr>
        <p:spPr/>
        <p:txBody>
          <a:bodyPr/>
          <a:lstStyle/>
          <a:p>
            <a:fld id="{01742F6F-0846-489A-A4BC-61B476BE2887}" type="datetimeFigureOut">
              <a:rPr lang="en-US" dirty="0"/>
              <a:t>1/29/2025</a:t>
            </a:fld>
            <a:endParaRPr lang="en-US"/>
          </a:p>
        </p:txBody>
      </p:sp>
      <p:sp>
        <p:nvSpPr>
          <p:cNvPr id="5" name="Footer Placeholder 4">
            <a:extLst>
              <a:ext uri="{FF2B5EF4-FFF2-40B4-BE49-F238E27FC236}">
                <a16:creationId xmlns:a16="http://schemas.microsoft.com/office/drawing/2014/main" id="{F10BFB69-319D-2284-2734-217160D396D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1A6883B0-C775-5BD2-8EC6-A41D19BCA156}"/>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1588926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040463-6D41-8D45-088A-540B0D18838A}"/>
              </a:ext>
            </a:extLst>
          </p:cNvPr>
          <p:cNvSpPr>
            <a:spLocks noGrp="1"/>
          </p:cNvSpPr>
          <p:nvPr>
            <p:ph type="title" orient="vert"/>
          </p:nvPr>
        </p:nvSpPr>
        <p:spPr>
          <a:xfrm>
            <a:off x="8724900" y="592281"/>
            <a:ext cx="2628900" cy="558468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5F2276-7F04-F3F7-E3CE-F81C8DC637DC}"/>
              </a:ext>
            </a:extLst>
          </p:cNvPr>
          <p:cNvSpPr>
            <a:spLocks noGrp="1"/>
          </p:cNvSpPr>
          <p:nvPr>
            <p:ph type="body" orient="vert" idx="1"/>
          </p:nvPr>
        </p:nvSpPr>
        <p:spPr>
          <a:xfrm>
            <a:off x="838200" y="592281"/>
            <a:ext cx="7734300" cy="55846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1802BF-9E0C-3251-8FAE-81F07DB05344}"/>
              </a:ext>
            </a:extLst>
          </p:cNvPr>
          <p:cNvSpPr>
            <a:spLocks noGrp="1"/>
          </p:cNvSpPr>
          <p:nvPr>
            <p:ph type="dt" sz="half" idx="10"/>
          </p:nvPr>
        </p:nvSpPr>
        <p:spPr/>
        <p:txBody>
          <a:bodyPr/>
          <a:lstStyle/>
          <a:p>
            <a:fld id="{B229DF21-A340-467A-94AB-9502647BB771}" type="datetimeFigureOut">
              <a:rPr lang="en-US" dirty="0"/>
              <a:t>1/29/2025</a:t>
            </a:fld>
            <a:endParaRPr lang="en-US"/>
          </a:p>
        </p:txBody>
      </p:sp>
      <p:sp>
        <p:nvSpPr>
          <p:cNvPr id="5" name="Footer Placeholder 4">
            <a:extLst>
              <a:ext uri="{FF2B5EF4-FFF2-40B4-BE49-F238E27FC236}">
                <a16:creationId xmlns:a16="http://schemas.microsoft.com/office/drawing/2014/main" id="{329F1754-5B8F-A9FA-E8B1-06E04CE283D5}"/>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F01E6A8-5139-ECD4-CC0C-32FFC6741000}"/>
              </a:ext>
            </a:extLst>
          </p:cNvPr>
          <p:cNvSpPr>
            <a:spLocks noGrp="1"/>
          </p:cNvSpPr>
          <p:nvPr>
            <p:ph type="sldNum" sz="quarter" idx="12"/>
          </p:nvPr>
        </p:nvSpPr>
        <p:spPr/>
        <p:txBody>
          <a:bodyPr/>
          <a:lstStyle/>
          <a:p>
            <a:fld id="{5E4DE196-8A13-4FF7-A07E-102851959EAB}" type="slidenum">
              <a:rPr lang="en-US" dirty="0"/>
              <a:t>‹#›</a:t>
            </a:fld>
            <a:endParaRPr lang="en-US"/>
          </a:p>
        </p:txBody>
      </p:sp>
    </p:spTree>
    <p:extLst>
      <p:ext uri="{BB962C8B-B14F-4D97-AF65-F5344CB8AC3E}">
        <p14:creationId xmlns:p14="http://schemas.microsoft.com/office/powerpoint/2010/main" val="277003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5858A62-FE72-978B-BE71-05908D82E1A4}"/>
              </a:ext>
            </a:extLst>
          </p:cNvPr>
          <p:cNvSpPr/>
          <p:nvPr/>
        </p:nvSpPr>
        <p:spPr>
          <a:xfrm>
            <a:off x="0" y="0"/>
            <a:ext cx="12192000" cy="6860161"/>
          </a:xfrm>
          <a:prstGeom prst="rect">
            <a:avLst/>
          </a:prstGeom>
          <a:solidFill>
            <a:schemeClr val="bg2">
              <a:lumMod val="75000"/>
              <a:alpha val="15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5BFA14B7-4740-5D9F-6489-BAD00C3E0D68}"/>
              </a:ext>
            </a:extLst>
          </p:cNvPr>
          <p:cNvSpPr>
            <a:spLocks noGrp="1"/>
          </p:cNvSpPr>
          <p:nvPr>
            <p:ph type="title"/>
          </p:nvPr>
        </p:nvSpPr>
        <p:spPr>
          <a:xfrm>
            <a:off x="871108" y="588245"/>
            <a:ext cx="10449784" cy="1265928"/>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7790487F-803F-C5AF-BD93-39C0FC738963}"/>
              </a:ext>
            </a:extLst>
          </p:cNvPr>
          <p:cNvSpPr>
            <a:spLocks noGrp="1"/>
          </p:cNvSpPr>
          <p:nvPr>
            <p:ph type="body" idx="1"/>
          </p:nvPr>
        </p:nvSpPr>
        <p:spPr>
          <a:xfrm>
            <a:off x="877824" y="2157984"/>
            <a:ext cx="10442448" cy="390381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86FCEF-4EDF-C2EF-7D81-FEFF7042F350}"/>
              </a:ext>
            </a:extLst>
          </p:cNvPr>
          <p:cNvSpPr>
            <a:spLocks noGrp="1"/>
          </p:cNvSpPr>
          <p:nvPr>
            <p:ph type="dt" sz="half" idx="2"/>
          </p:nvPr>
        </p:nvSpPr>
        <p:spPr>
          <a:xfrm>
            <a:off x="877824" y="6356350"/>
            <a:ext cx="2743200" cy="365125"/>
          </a:xfrm>
          <a:prstGeom prst="rect">
            <a:avLst/>
          </a:prstGeom>
        </p:spPr>
        <p:txBody>
          <a:bodyPr vert="horz" lIns="91440" tIns="45720" rIns="91440" bIns="45720" rtlCol="0" anchor="ctr"/>
          <a:lstStyle>
            <a:lvl1pPr algn="l">
              <a:defRPr sz="800" cap="all" spc="300" baseline="0">
                <a:solidFill>
                  <a:schemeClr val="tx2"/>
                </a:solidFill>
              </a:defRPr>
            </a:lvl1pPr>
          </a:lstStyle>
          <a:p>
            <a:fld id="{F9B0CB28-85DB-480B-8C99-FD493ACC7120}" type="datetimeFigureOut">
              <a:rPr lang="en-US" dirty="0"/>
              <a:t>1/29/2025</a:t>
            </a:fld>
            <a:endParaRPr lang="en-US"/>
          </a:p>
        </p:txBody>
      </p:sp>
      <p:sp>
        <p:nvSpPr>
          <p:cNvPr id="5" name="Footer Placeholder 4">
            <a:extLst>
              <a:ext uri="{FF2B5EF4-FFF2-40B4-BE49-F238E27FC236}">
                <a16:creationId xmlns:a16="http://schemas.microsoft.com/office/drawing/2014/main" id="{9A4663BC-4D46-C74D-DDF2-9D25B4D96F9B}"/>
              </a:ext>
            </a:extLst>
          </p:cNvPr>
          <p:cNvSpPr>
            <a:spLocks noGrp="1"/>
          </p:cNvSpPr>
          <p:nvPr>
            <p:ph type="ftr" sz="quarter" idx="3"/>
          </p:nvPr>
        </p:nvSpPr>
        <p:spPr>
          <a:xfrm>
            <a:off x="7132320" y="6356350"/>
            <a:ext cx="4297680" cy="365125"/>
          </a:xfrm>
          <a:prstGeom prst="rect">
            <a:avLst/>
          </a:prstGeom>
        </p:spPr>
        <p:txBody>
          <a:bodyPr vert="horz" lIns="91440" tIns="45720" rIns="91440" bIns="45720" rtlCol="0" anchor="ctr"/>
          <a:lstStyle>
            <a:lvl1pPr algn="r">
              <a:defRPr sz="800" cap="all" spc="300" baseline="0">
                <a:solidFill>
                  <a:schemeClr val="tx2"/>
                </a:solidFill>
              </a:defRPr>
            </a:lvl1pPr>
          </a:lstStyle>
          <a:p>
            <a:r>
              <a:rPr lang="en-US"/>
              <a:t>
              </a:t>
            </a:r>
          </a:p>
        </p:txBody>
      </p:sp>
      <p:sp>
        <p:nvSpPr>
          <p:cNvPr id="6" name="Slide Number Placeholder 5">
            <a:extLst>
              <a:ext uri="{FF2B5EF4-FFF2-40B4-BE49-F238E27FC236}">
                <a16:creationId xmlns:a16="http://schemas.microsoft.com/office/drawing/2014/main" id="{B71B4EAE-CB5C-D14B-77EF-7B155FA68353}"/>
              </a:ext>
            </a:extLst>
          </p:cNvPr>
          <p:cNvSpPr>
            <a:spLocks noGrp="1"/>
          </p:cNvSpPr>
          <p:nvPr>
            <p:ph type="sldNum" sz="quarter" idx="4"/>
          </p:nvPr>
        </p:nvSpPr>
        <p:spPr>
          <a:xfrm>
            <a:off x="11429999" y="6356350"/>
            <a:ext cx="521207" cy="365125"/>
          </a:xfrm>
          <a:prstGeom prst="rect">
            <a:avLst/>
          </a:prstGeom>
        </p:spPr>
        <p:txBody>
          <a:bodyPr vert="horz" lIns="91440" tIns="45720" rIns="91440" bIns="45720" rtlCol="0" anchor="ctr"/>
          <a:lstStyle>
            <a:lvl1pPr algn="r">
              <a:defRPr sz="1400">
                <a:solidFill>
                  <a:schemeClr val="tx2"/>
                </a:solidFill>
                <a:latin typeface="+mj-lt"/>
              </a:defRPr>
            </a:lvl1pPr>
          </a:lstStyle>
          <a:p>
            <a:fld id="{5E4DE196-8A13-4FF7-A07E-102851959EAB}" type="slidenum">
              <a:rPr lang="en-US" dirty="0"/>
              <a:pPr/>
              <a:t>‹#›</a:t>
            </a:fld>
            <a:endParaRPr lang="en-US"/>
          </a:p>
        </p:txBody>
      </p:sp>
    </p:spTree>
    <p:extLst>
      <p:ext uri="{BB962C8B-B14F-4D97-AF65-F5344CB8AC3E}">
        <p14:creationId xmlns:p14="http://schemas.microsoft.com/office/powerpoint/2010/main" val="13428453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defTabSz="914400" rtl="0" eaLnBrk="1" latinLnBrk="0" hangingPunct="1">
        <a:lnSpc>
          <a:spcPct val="10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2160">
          <p15:clr>
            <a:srgbClr val="F26B43"/>
          </p15:clr>
        </p15:guide>
        <p15:guide id="4" pos="3840">
          <p15:clr>
            <a:srgbClr val="F26B43"/>
          </p15:clr>
        </p15:guide>
        <p15:guide id="5" orient="horz" pos="3816">
          <p15:clr>
            <a:srgbClr val="F26B43"/>
          </p15:clr>
        </p15:guide>
        <p15:guide id="6" orient="horz" pos="117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a:latin typeface="Walbaum Display"/>
              </a:rPr>
              <a:t>Communication and communication support</a:t>
            </a:r>
          </a:p>
        </p:txBody>
      </p:sp>
      <p:sp>
        <p:nvSpPr>
          <p:cNvPr id="3" name="Subtitle 2"/>
          <p:cNvSpPr>
            <a:spLocks noGrp="1"/>
          </p:cNvSpPr>
          <p:nvPr>
            <p:ph type="subTitle" idx="1"/>
          </p:nvPr>
        </p:nvSpPr>
        <p:spPr/>
        <p:txBody>
          <a:bodyPr/>
          <a:lstStyle/>
          <a:p>
            <a:r>
              <a:rPr lang="en-US"/>
              <a:t>By Rachel siew, </a:t>
            </a:r>
            <a:r>
              <a:rPr lang="en-US" err="1"/>
              <a:t>preti</a:t>
            </a:r>
            <a:r>
              <a:rPr lang="en-US"/>
              <a:t> </a:t>
            </a:r>
            <a:r>
              <a:rPr lang="en-US" err="1"/>
              <a:t>patel</a:t>
            </a:r>
            <a:r>
              <a:rPr lang="en-US"/>
              <a:t> &amp; Tammy creecy</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54F12-50C8-8481-E1E0-C703B3787817}"/>
              </a:ext>
            </a:extLst>
          </p:cNvPr>
          <p:cNvSpPr>
            <a:spLocks noGrp="1"/>
          </p:cNvSpPr>
          <p:nvPr>
            <p:ph type="title"/>
          </p:nvPr>
        </p:nvSpPr>
        <p:spPr/>
        <p:txBody>
          <a:bodyPr/>
          <a:lstStyle/>
          <a:p>
            <a:r>
              <a:rPr lang="en-US"/>
              <a:t>Communication pyramid</a:t>
            </a:r>
          </a:p>
        </p:txBody>
      </p:sp>
      <p:sp>
        <p:nvSpPr>
          <p:cNvPr id="3" name="Content Placeholder 2">
            <a:extLst>
              <a:ext uri="{FF2B5EF4-FFF2-40B4-BE49-F238E27FC236}">
                <a16:creationId xmlns:a16="http://schemas.microsoft.com/office/drawing/2014/main" id="{AD69548B-0F15-BC7C-5686-2244C65C07C9}"/>
              </a:ext>
            </a:extLst>
          </p:cNvPr>
          <p:cNvSpPr>
            <a:spLocks noGrp="1"/>
          </p:cNvSpPr>
          <p:nvPr>
            <p:ph idx="1"/>
          </p:nvPr>
        </p:nvSpPr>
        <p:spPr>
          <a:xfrm>
            <a:off x="865534" y="1850726"/>
            <a:ext cx="10442448" cy="4542915"/>
          </a:xfrm>
        </p:spPr>
        <p:txBody>
          <a:bodyPr vert="horz" lIns="91440" tIns="45720" rIns="91440" bIns="45720" rtlCol="0" anchor="t">
            <a:normAutofit/>
          </a:bodyPr>
          <a:lstStyle/>
          <a:p>
            <a:r>
              <a:rPr lang="en-US" sz="2400" dirty="0">
                <a:solidFill>
                  <a:srgbClr val="231F20"/>
                </a:solidFill>
                <a:ea typeface="+mn-lt"/>
                <a:cs typeface="+mn-lt"/>
              </a:rPr>
              <a:t>Communication skills are vital for learning, play, friendships, and wellbeing. Children develop at different rates, but there are typical stages of communication development from birth to age 14+</a:t>
            </a:r>
            <a:endParaRPr lang="en-US" sz="2400" dirty="0"/>
          </a:p>
          <a:p>
            <a:pPr marL="0" indent="0">
              <a:buNone/>
            </a:pPr>
            <a:endParaRPr lang="en-US" sz="2400">
              <a:solidFill>
                <a:srgbClr val="231F20"/>
              </a:solidFill>
              <a:ea typeface="+mn-lt"/>
              <a:cs typeface="+mn-lt"/>
            </a:endParaRPr>
          </a:p>
          <a:p>
            <a:r>
              <a:rPr lang="en-US" sz="2400" dirty="0">
                <a:solidFill>
                  <a:srgbClr val="231F20"/>
                </a:solidFill>
                <a:ea typeface="+mn-lt"/>
                <a:cs typeface="+mn-lt"/>
              </a:rPr>
              <a:t>The Communication pyramid shows those stages of communication development. The skills at the bottom should provide the foundation for the skills at the top of the pyramid. It’s important to get the foundation right before moving onto the other skills.</a:t>
            </a:r>
            <a:endParaRPr lang="en-US" sz="2400" dirty="0"/>
          </a:p>
        </p:txBody>
      </p:sp>
    </p:spTree>
    <p:extLst>
      <p:ext uri="{BB962C8B-B14F-4D97-AF65-F5344CB8AC3E}">
        <p14:creationId xmlns:p14="http://schemas.microsoft.com/office/powerpoint/2010/main" val="3461470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54F12-50C8-8481-E1E0-C703B3787817}"/>
              </a:ext>
            </a:extLst>
          </p:cNvPr>
          <p:cNvSpPr>
            <a:spLocks noGrp="1"/>
          </p:cNvSpPr>
          <p:nvPr>
            <p:ph type="title"/>
          </p:nvPr>
        </p:nvSpPr>
        <p:spPr/>
        <p:txBody>
          <a:bodyPr>
            <a:normAutofit/>
          </a:bodyPr>
          <a:lstStyle/>
          <a:p>
            <a:r>
              <a:rPr lang="en-US" dirty="0">
                <a:latin typeface="Walbaum Display"/>
              </a:rPr>
              <a:t>Activity</a:t>
            </a:r>
          </a:p>
        </p:txBody>
      </p:sp>
      <p:sp>
        <p:nvSpPr>
          <p:cNvPr id="3" name="Content Placeholder 2">
            <a:extLst>
              <a:ext uri="{FF2B5EF4-FFF2-40B4-BE49-F238E27FC236}">
                <a16:creationId xmlns:a16="http://schemas.microsoft.com/office/drawing/2014/main" id="{AD69548B-0F15-BC7C-5686-2244C65C07C9}"/>
              </a:ext>
            </a:extLst>
          </p:cNvPr>
          <p:cNvSpPr>
            <a:spLocks noGrp="1"/>
          </p:cNvSpPr>
          <p:nvPr>
            <p:ph idx="1"/>
          </p:nvPr>
        </p:nvSpPr>
        <p:spPr>
          <a:xfrm>
            <a:off x="865534" y="1980824"/>
            <a:ext cx="10442448" cy="4542915"/>
          </a:xfrm>
        </p:spPr>
        <p:txBody>
          <a:bodyPr vert="horz" lIns="91440" tIns="45720" rIns="91440" bIns="45720" rtlCol="0" anchor="t">
            <a:normAutofit/>
          </a:bodyPr>
          <a:lstStyle/>
          <a:p>
            <a:r>
              <a:rPr lang="en-US" sz="2400" dirty="0"/>
              <a:t>Split into groups </a:t>
            </a:r>
            <a:endParaRPr lang="en-US" dirty="0"/>
          </a:p>
          <a:p>
            <a:r>
              <a:rPr lang="en-US" sz="2400" dirty="0"/>
              <a:t>In groups discuss what order you feel the skills go (remembering bottom should provide the foundation!) Discuss the skills and reasons why you feels those skills should be placed there on the pyramid. (Have fun)</a:t>
            </a:r>
          </a:p>
          <a:p>
            <a:endParaRPr lang="en-US"/>
          </a:p>
        </p:txBody>
      </p:sp>
    </p:spTree>
    <p:extLst>
      <p:ext uri="{BB962C8B-B14F-4D97-AF65-F5344CB8AC3E}">
        <p14:creationId xmlns:p14="http://schemas.microsoft.com/office/powerpoint/2010/main" val="2846493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37163" y="1"/>
            <a:ext cx="4925093" cy="6858000"/>
          </a:xfrm>
          <a:prstGeom prst="rect">
            <a:avLst/>
          </a:prstGeom>
        </p:spPr>
      </p:pic>
      <p:sp>
        <p:nvSpPr>
          <p:cNvPr id="3" name="TextBox 2">
            <a:extLst>
              <a:ext uri="{FF2B5EF4-FFF2-40B4-BE49-F238E27FC236}">
                <a16:creationId xmlns:a16="http://schemas.microsoft.com/office/drawing/2014/main" id="{F70FBD63-BE65-4074-94BF-A1558878AC9F}"/>
              </a:ext>
            </a:extLst>
          </p:cNvPr>
          <p:cNvSpPr txBox="1"/>
          <p:nvPr/>
        </p:nvSpPr>
        <p:spPr>
          <a:xfrm>
            <a:off x="5373997" y="274761"/>
            <a:ext cx="6818210"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rgbClr val="FFD7A7"/>
                </a:solidFill>
              </a:rPr>
              <a:t>Attention &amp; Listening</a:t>
            </a:r>
          </a:p>
          <a:p>
            <a:r>
              <a:rPr lang="en-US" sz="1400"/>
              <a:t>Attention and listening refers to the ability to notice, engage with, and respond to sounds and cues in their environment. It includes the ability to wait, look, and listen, and to attend to others when spoken to as well as attending to activities and tasks.</a:t>
            </a:r>
          </a:p>
          <a:p>
            <a:r>
              <a:rPr lang="en-US" sz="1400"/>
              <a:t>​</a:t>
            </a:r>
          </a:p>
          <a:p>
            <a:r>
              <a:rPr lang="en-US" sz="1400" b="1">
                <a:solidFill>
                  <a:srgbClr val="EFF29D"/>
                </a:solidFill>
              </a:rPr>
              <a:t>Play &amp; Social Interaction</a:t>
            </a:r>
          </a:p>
          <a:p>
            <a:r>
              <a:rPr lang="en-US" sz="1400"/>
              <a:t>Play develops as children grow and learn, from early sensory exploration, through functional play such as stacking block, to pretend and imaginative play as they use what they learn and observe in life in their play. Social interaction builds on the early interaction skills established to develop relationships and friendships and begin to play and share with others.</a:t>
            </a:r>
          </a:p>
          <a:p>
            <a:r>
              <a:rPr lang="en-US" sz="1400"/>
              <a:t>​</a:t>
            </a:r>
          </a:p>
          <a:p>
            <a:r>
              <a:rPr lang="en-US" sz="1400" b="1">
                <a:solidFill>
                  <a:srgbClr val="D3E9BB"/>
                </a:solidFill>
              </a:rPr>
              <a:t>Understanding</a:t>
            </a:r>
          </a:p>
          <a:p>
            <a:r>
              <a:rPr lang="en-US" sz="1400"/>
              <a:t>Understanding refers to a child's ability to understanding the spoken language used around them. It includes their ability to follow instructions, answer questions, and respond to prompts and cues. </a:t>
            </a:r>
          </a:p>
          <a:p>
            <a:r>
              <a:rPr lang="en-US" sz="1400"/>
              <a:t>​</a:t>
            </a:r>
          </a:p>
          <a:p>
            <a:r>
              <a:rPr lang="en-US" sz="1400" b="1">
                <a:solidFill>
                  <a:srgbClr val="ACE3F8"/>
                </a:solidFill>
              </a:rPr>
              <a:t>Expressing</a:t>
            </a:r>
          </a:p>
          <a:p>
            <a:r>
              <a:rPr lang="en-US" sz="1400"/>
              <a:t>Expressive language refers the child's ability to communicate through 'formal' language, however this may include signing, symbols, objects (Augmentative and Alternative Communication) as well as spoken language. It refers to the ability to communicate functionally and join 'words' and ideas together.</a:t>
            </a:r>
          </a:p>
          <a:p>
            <a:r>
              <a:rPr lang="en-US" sz="1400"/>
              <a:t>​</a:t>
            </a:r>
          </a:p>
          <a:p>
            <a:r>
              <a:rPr lang="en-US" sz="1400" b="1">
                <a:solidFill>
                  <a:srgbClr val="CED5E8"/>
                </a:solidFill>
              </a:rPr>
              <a:t>Speech</a:t>
            </a:r>
          </a:p>
          <a:p>
            <a:r>
              <a:rPr lang="en-US" sz="1400"/>
              <a:t>When using verbal language, speech refers to the clarity of words and accuracy of sound productions. Children present with a range speech sound errors which typically resolve as they develop. </a:t>
            </a:r>
          </a:p>
        </p:txBody>
      </p:sp>
    </p:spTree>
    <p:extLst>
      <p:ext uri="{BB962C8B-B14F-4D97-AF65-F5344CB8AC3E}">
        <p14:creationId xmlns:p14="http://schemas.microsoft.com/office/powerpoint/2010/main" val="3785074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diagram of a diagram of communication&#10;&#10;Description automatically generated">
            <a:extLst>
              <a:ext uri="{FF2B5EF4-FFF2-40B4-BE49-F238E27FC236}">
                <a16:creationId xmlns:a16="http://schemas.microsoft.com/office/drawing/2014/main" id="{3F624BD2-AC65-62E6-ACC3-DD5FC69F3DED}"/>
              </a:ext>
            </a:extLst>
          </p:cNvPr>
          <p:cNvPicPr>
            <a:picLocks noChangeAspect="1"/>
          </p:cNvPicPr>
          <p:nvPr/>
        </p:nvPicPr>
        <p:blipFill>
          <a:blip r:embed="rId2"/>
          <a:stretch>
            <a:fillRect/>
          </a:stretch>
        </p:blipFill>
        <p:spPr>
          <a:xfrm>
            <a:off x="5120965" y="1443036"/>
            <a:ext cx="6772972" cy="5114925"/>
          </a:xfrm>
          <a:prstGeom prst="rect">
            <a:avLst/>
          </a:prstGeom>
        </p:spPr>
      </p:pic>
      <p:sp>
        <p:nvSpPr>
          <p:cNvPr id="2" name="Title 1">
            <a:extLst>
              <a:ext uri="{FF2B5EF4-FFF2-40B4-BE49-F238E27FC236}">
                <a16:creationId xmlns:a16="http://schemas.microsoft.com/office/drawing/2014/main" id="{72B3F5B0-DC7E-BE54-D173-2F0E6EE8AF72}"/>
              </a:ext>
            </a:extLst>
          </p:cNvPr>
          <p:cNvSpPr>
            <a:spLocks noGrp="1"/>
          </p:cNvSpPr>
          <p:nvPr>
            <p:ph type="title"/>
          </p:nvPr>
        </p:nvSpPr>
        <p:spPr>
          <a:xfrm>
            <a:off x="722425" y="58562"/>
            <a:ext cx="10449784" cy="1265928"/>
          </a:xfrm>
        </p:spPr>
        <p:txBody>
          <a:bodyPr>
            <a:normAutofit/>
          </a:bodyPr>
          <a:lstStyle/>
          <a:p>
            <a:r>
              <a:rPr lang="en-US" sz="4800"/>
              <a:t>Total Communication Approach</a:t>
            </a:r>
          </a:p>
        </p:txBody>
      </p:sp>
      <p:sp>
        <p:nvSpPr>
          <p:cNvPr id="3" name="Text Placeholder 2">
            <a:extLst>
              <a:ext uri="{FF2B5EF4-FFF2-40B4-BE49-F238E27FC236}">
                <a16:creationId xmlns:a16="http://schemas.microsoft.com/office/drawing/2014/main" id="{22CB76EC-D274-9D6B-D166-1103B65C6056}"/>
              </a:ext>
            </a:extLst>
          </p:cNvPr>
          <p:cNvSpPr>
            <a:spLocks noGrp="1"/>
          </p:cNvSpPr>
          <p:nvPr>
            <p:ph idx="1"/>
          </p:nvPr>
        </p:nvSpPr>
        <p:spPr>
          <a:xfrm>
            <a:off x="725573" y="1548368"/>
            <a:ext cx="4278350" cy="5017616"/>
          </a:xfrm>
        </p:spPr>
        <p:txBody>
          <a:bodyPr vert="horz" lIns="91440" tIns="45720" rIns="91440" bIns="45720" rtlCol="0" anchor="t">
            <a:noAutofit/>
          </a:bodyPr>
          <a:lstStyle/>
          <a:p>
            <a:pPr>
              <a:lnSpc>
                <a:spcPct val="160000"/>
              </a:lnSpc>
            </a:pPr>
            <a:r>
              <a:rPr lang="en-US" sz="1800" dirty="0">
                <a:solidFill>
                  <a:srgbClr val="000000"/>
                </a:solidFill>
              </a:rPr>
              <a:t>Oakland School supports a total communication approach. </a:t>
            </a:r>
            <a:endParaRPr lang="en-US" sz="1800" dirty="0">
              <a:solidFill>
                <a:srgbClr val="595959"/>
              </a:solidFill>
            </a:endParaRPr>
          </a:p>
          <a:p>
            <a:pPr lvl="1">
              <a:lnSpc>
                <a:spcPct val="160000"/>
              </a:lnSpc>
            </a:pPr>
            <a:r>
              <a:rPr lang="en-US" sz="1600" dirty="0">
                <a:solidFill>
                  <a:srgbClr val="000000"/>
                </a:solidFill>
              </a:rPr>
              <a:t>This means we accept ALL types of communication and your children communicate through many methods. </a:t>
            </a:r>
          </a:p>
          <a:p>
            <a:pPr lvl="1">
              <a:lnSpc>
                <a:spcPct val="160000"/>
              </a:lnSpc>
            </a:pPr>
            <a:r>
              <a:rPr lang="en-US" sz="1600" dirty="0">
                <a:solidFill>
                  <a:srgbClr val="040C28"/>
                </a:solidFill>
              </a:rPr>
              <a:t>We allow</a:t>
            </a:r>
            <a:r>
              <a:rPr lang="en-US" sz="1100" dirty="0">
                <a:solidFill>
                  <a:srgbClr val="040C28"/>
                </a:solidFill>
              </a:rPr>
              <a:t> </a:t>
            </a:r>
            <a:r>
              <a:rPr lang="en-US" sz="1600" dirty="0">
                <a:solidFill>
                  <a:srgbClr val="040C28"/>
                </a:solidFill>
              </a:rPr>
              <a:t>your children</a:t>
            </a:r>
            <a:r>
              <a:rPr lang="en-US" sz="1100" dirty="0">
                <a:solidFill>
                  <a:srgbClr val="040C28"/>
                </a:solidFill>
              </a:rPr>
              <a:t> </a:t>
            </a:r>
            <a:r>
              <a:rPr lang="en-US" sz="1600" dirty="0">
                <a:solidFill>
                  <a:srgbClr val="040C28"/>
                </a:solidFill>
              </a:rPr>
              <a:t>to communicate in the most accessible way to them</a:t>
            </a:r>
            <a:endParaRPr lang="en-US" sz="1600" dirty="0">
              <a:solidFill>
                <a:srgbClr val="000000"/>
              </a:solidFill>
            </a:endParaRPr>
          </a:p>
          <a:p>
            <a:pPr marL="571500" lvl="1" indent="0">
              <a:buNone/>
            </a:pPr>
            <a:endParaRPr lang="en-US" sz="1600">
              <a:solidFill>
                <a:srgbClr val="040C28"/>
              </a:solidFill>
            </a:endParaRPr>
          </a:p>
        </p:txBody>
      </p:sp>
    </p:spTree>
    <p:extLst>
      <p:ext uri="{BB962C8B-B14F-4D97-AF65-F5344CB8AC3E}">
        <p14:creationId xmlns:p14="http://schemas.microsoft.com/office/powerpoint/2010/main" val="62490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g14752725c7d_0_447"/>
          <p:cNvSpPr txBox="1">
            <a:spLocks noGrp="1"/>
          </p:cNvSpPr>
          <p:nvPr>
            <p:ph type="ctrTitle"/>
          </p:nvPr>
        </p:nvSpPr>
        <p:spPr>
          <a:xfrm>
            <a:off x="970650" y="2239825"/>
            <a:ext cx="10757400" cy="1632900"/>
          </a:xfrm>
          <a:prstGeom prst="rect">
            <a:avLst/>
          </a:prstGeom>
          <a:noFill/>
          <a:ln>
            <a:noFill/>
          </a:ln>
        </p:spPr>
        <p:txBody>
          <a:bodyPr spcFirstLastPara="1" wrap="square" lIns="91425" tIns="45700" rIns="91425" bIns="45700" anchor="b" anchorCtr="0">
            <a:normAutofit/>
          </a:bodyPr>
          <a:lstStyle/>
          <a:p>
            <a:pPr algn="l">
              <a:lnSpc>
                <a:spcPct val="85000"/>
              </a:lnSpc>
              <a:spcBef>
                <a:spcPts val="0"/>
              </a:spcBef>
              <a:buClr>
                <a:srgbClr val="262626"/>
              </a:buClr>
              <a:buSzPts val="4100"/>
            </a:pPr>
            <a:r>
              <a:rPr lang="en-GB" sz="4600">
                <a:solidFill>
                  <a:srgbClr val="000000"/>
                </a:solidFill>
              </a:rPr>
              <a:t>Strategies to support communication at home</a:t>
            </a:r>
            <a:endParaRPr lang="en-GB" sz="46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g14752725c7d_0_436"/>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rmAutofit/>
          </a:bodyPr>
          <a:lstStyle/>
          <a:p>
            <a:pPr marL="0" lvl="0" indent="0" algn="l" rtl="0">
              <a:lnSpc>
                <a:spcPct val="115000"/>
              </a:lnSpc>
              <a:spcBef>
                <a:spcPts val="0"/>
              </a:spcBef>
              <a:spcAft>
                <a:spcPts val="1200"/>
              </a:spcAft>
              <a:buSzPts val="1800"/>
              <a:buNone/>
            </a:pPr>
            <a:r>
              <a:rPr lang="en-GB" sz="4000">
                <a:solidFill>
                  <a:srgbClr val="000000"/>
                </a:solidFill>
              </a:rPr>
              <a:t>Silence is golden </a:t>
            </a:r>
            <a:endParaRPr sz="4000">
              <a:solidFill>
                <a:srgbClr val="000000"/>
              </a:solidFill>
            </a:endParaRPr>
          </a:p>
        </p:txBody>
      </p:sp>
      <p:sp>
        <p:nvSpPr>
          <p:cNvPr id="202" name="Google Shape;202;g14752725c7d_0_436"/>
          <p:cNvSpPr txBox="1">
            <a:spLocks noGrp="1"/>
          </p:cNvSpPr>
          <p:nvPr>
            <p:ph idx="1"/>
          </p:nvPr>
        </p:nvSpPr>
        <p:spPr>
          <a:xfrm>
            <a:off x="1101844" y="1966686"/>
            <a:ext cx="10087155" cy="4497752"/>
          </a:xfrm>
          <a:prstGeom prst="rect">
            <a:avLst/>
          </a:prstGeom>
          <a:noFill/>
          <a:ln>
            <a:noFill/>
          </a:ln>
        </p:spPr>
        <p:txBody>
          <a:bodyPr spcFirstLastPara="1" wrap="square" lIns="0" tIns="45700" rIns="0" bIns="45700" anchor="t" anchorCtr="0">
            <a:noAutofit/>
          </a:bodyPr>
          <a:lstStyle/>
          <a:p>
            <a:pPr marL="0" lvl="0" indent="0" algn="l" rtl="0">
              <a:lnSpc>
                <a:spcPct val="115000"/>
              </a:lnSpc>
              <a:spcBef>
                <a:spcPts val="0"/>
              </a:spcBef>
              <a:spcAft>
                <a:spcPts val="0"/>
              </a:spcAft>
              <a:buSzPts val="1800"/>
              <a:buNone/>
            </a:pPr>
            <a:r>
              <a:rPr lang="en-GB" sz="2400" b="1" dirty="0">
                <a:solidFill>
                  <a:srgbClr val="000000"/>
                </a:solidFill>
              </a:rPr>
              <a:t>‘8 Second rule’</a:t>
            </a:r>
          </a:p>
          <a:p>
            <a:pPr>
              <a:lnSpc>
                <a:spcPct val="115000"/>
              </a:lnSpc>
              <a:buClr>
                <a:srgbClr val="000000"/>
              </a:buClr>
              <a:buChar char="➢"/>
            </a:pPr>
            <a:r>
              <a:rPr lang="en-GB" dirty="0">
                <a:solidFill>
                  <a:srgbClr val="000000"/>
                </a:solidFill>
              </a:rPr>
              <a:t>Count to </a:t>
            </a:r>
            <a:r>
              <a:rPr lang="en-GB" b="1" dirty="0">
                <a:solidFill>
                  <a:srgbClr val="000000"/>
                </a:solidFill>
              </a:rPr>
              <a:t>8 seconds</a:t>
            </a:r>
            <a:r>
              <a:rPr lang="en-GB" dirty="0">
                <a:solidFill>
                  <a:srgbClr val="000000"/>
                </a:solidFill>
              </a:rPr>
              <a:t> in your head, this allows your child to process information effectively</a:t>
            </a:r>
          </a:p>
          <a:p>
            <a:pPr>
              <a:lnSpc>
                <a:spcPct val="114999"/>
              </a:lnSpc>
              <a:buClr>
                <a:srgbClr val="000000"/>
              </a:buClr>
              <a:buChar char="➢"/>
            </a:pPr>
            <a:r>
              <a:rPr lang="en-GB" dirty="0">
                <a:solidFill>
                  <a:srgbClr val="000000"/>
                </a:solidFill>
              </a:rPr>
              <a:t>This means they are more likely to respond and communicate more effectively. </a:t>
            </a:r>
          </a:p>
          <a:p>
            <a:pPr>
              <a:lnSpc>
                <a:spcPct val="114999"/>
              </a:lnSpc>
              <a:spcBef>
                <a:spcPts val="0"/>
              </a:spcBef>
              <a:buClr>
                <a:srgbClr val="000000"/>
              </a:buClr>
              <a:buFont typeface="Lato"/>
              <a:buChar char="➢"/>
            </a:pPr>
            <a:endParaRPr lang="en-GB" sz="2400">
              <a:solidFill>
                <a:srgbClr val="000000"/>
              </a:solidFill>
              <a:latin typeface="Calibri"/>
              <a:ea typeface="Calibri"/>
              <a:cs typeface="Calibri"/>
            </a:endParaRPr>
          </a:p>
          <a:p>
            <a:pPr marL="0" indent="0">
              <a:lnSpc>
                <a:spcPct val="114999"/>
              </a:lnSpc>
              <a:spcBef>
                <a:spcPts val="0"/>
              </a:spcBef>
              <a:buClr>
                <a:srgbClr val="000000"/>
              </a:buClr>
              <a:buNone/>
            </a:pPr>
            <a:r>
              <a:rPr lang="en-GB" sz="2400" b="1" dirty="0">
                <a:solidFill>
                  <a:srgbClr val="000000"/>
                </a:solidFill>
                <a:ea typeface="Calibri"/>
                <a:cs typeface="Calibri"/>
              </a:rPr>
              <a:t>O.W.L</a:t>
            </a:r>
          </a:p>
          <a:p>
            <a:pPr>
              <a:lnSpc>
                <a:spcPct val="100000"/>
              </a:lnSpc>
              <a:spcBef>
                <a:spcPct val="20000"/>
              </a:spcBef>
              <a:spcAft>
                <a:spcPct val="0"/>
              </a:spcAft>
              <a:buClr>
                <a:srgbClr val="595959"/>
              </a:buClr>
              <a:buFont typeface="Wingdings,Sans-Serif"/>
              <a:buChar char="v"/>
            </a:pPr>
            <a:r>
              <a:rPr lang="en-GB" b="1" dirty="0">
                <a:solidFill>
                  <a:srgbClr val="FF0000"/>
                </a:solidFill>
                <a:ea typeface="Calibri"/>
                <a:cs typeface="Calibri"/>
              </a:rPr>
              <a:t>O</a:t>
            </a:r>
            <a:r>
              <a:rPr lang="en-GB" dirty="0">
                <a:solidFill>
                  <a:srgbClr val="000000"/>
                </a:solidFill>
                <a:ea typeface="Calibri"/>
                <a:cs typeface="Calibri"/>
              </a:rPr>
              <a:t>bserve</a:t>
            </a:r>
          </a:p>
          <a:p>
            <a:pPr>
              <a:lnSpc>
                <a:spcPct val="100000"/>
              </a:lnSpc>
              <a:spcBef>
                <a:spcPct val="20000"/>
              </a:spcBef>
              <a:spcAft>
                <a:spcPct val="0"/>
              </a:spcAft>
              <a:buClr>
                <a:srgbClr val="595959"/>
              </a:buClr>
              <a:buFont typeface="Wingdings,Sans-Serif"/>
              <a:buChar char="v"/>
            </a:pPr>
            <a:r>
              <a:rPr lang="en-GB" b="1" dirty="0">
                <a:solidFill>
                  <a:srgbClr val="FF0000"/>
                </a:solidFill>
                <a:ea typeface="Calibri"/>
                <a:cs typeface="Calibri"/>
              </a:rPr>
              <a:t>W</a:t>
            </a:r>
            <a:r>
              <a:rPr lang="en-GB" dirty="0">
                <a:solidFill>
                  <a:srgbClr val="000000"/>
                </a:solidFill>
                <a:ea typeface="Calibri"/>
                <a:cs typeface="Calibri"/>
              </a:rPr>
              <a:t>ait</a:t>
            </a:r>
          </a:p>
          <a:p>
            <a:pPr>
              <a:lnSpc>
                <a:spcPct val="100000"/>
              </a:lnSpc>
              <a:spcBef>
                <a:spcPct val="20000"/>
              </a:spcBef>
              <a:spcAft>
                <a:spcPct val="0"/>
              </a:spcAft>
              <a:buClr>
                <a:srgbClr val="595959"/>
              </a:buClr>
              <a:buFont typeface="Wingdings,Sans-Serif"/>
              <a:buChar char="v"/>
            </a:pPr>
            <a:r>
              <a:rPr lang="en-GB" b="1" dirty="0">
                <a:solidFill>
                  <a:srgbClr val="FF0000"/>
                </a:solidFill>
                <a:ea typeface="Calibri"/>
                <a:cs typeface="Calibri"/>
              </a:rPr>
              <a:t>L</a:t>
            </a:r>
            <a:r>
              <a:rPr lang="en-GB" dirty="0">
                <a:solidFill>
                  <a:srgbClr val="000000"/>
                </a:solidFill>
                <a:ea typeface="Calibri"/>
                <a:cs typeface="Calibri"/>
              </a:rPr>
              <a:t>isten</a:t>
            </a:r>
          </a:p>
          <a:p>
            <a:pPr lvl="0" algn="l" rtl="0">
              <a:lnSpc>
                <a:spcPct val="115000"/>
              </a:lnSpc>
              <a:spcBef>
                <a:spcPts val="1200"/>
              </a:spcBef>
              <a:spcAft>
                <a:spcPts val="0"/>
              </a:spcAft>
              <a:buClr>
                <a:srgbClr val="000000"/>
              </a:buClr>
              <a:buSzPts val="1800"/>
              <a:buChar char="➢"/>
            </a:pPr>
            <a:r>
              <a:rPr lang="en-GB" dirty="0">
                <a:solidFill>
                  <a:srgbClr val="000000"/>
                </a:solidFill>
              </a:rPr>
              <a:t>Create opportunities for the your child to respond by building pauses into familiar routines and highly motivating activities </a:t>
            </a:r>
          </a:p>
          <a:p>
            <a:pPr lvl="0" algn="l" rtl="0">
              <a:lnSpc>
                <a:spcPct val="115000"/>
              </a:lnSpc>
              <a:spcBef>
                <a:spcPts val="0"/>
              </a:spcBef>
              <a:spcAft>
                <a:spcPts val="0"/>
              </a:spcAft>
              <a:buClr>
                <a:srgbClr val="000000"/>
              </a:buClr>
              <a:buSzPts val="1800"/>
              <a:buChar char="➢"/>
            </a:pPr>
            <a:r>
              <a:rPr lang="en-GB" dirty="0">
                <a:solidFill>
                  <a:srgbClr val="000000"/>
                </a:solidFill>
              </a:rPr>
              <a:t>For example, pause after blowing bubbles to see if they will reach for the item, look at you, or verbally request ‘more’</a:t>
            </a:r>
            <a:endParaRPr dirty="0">
              <a:solidFill>
                <a:srgbClr val="000000"/>
              </a:solidFill>
            </a:endParaRPr>
          </a:p>
        </p:txBody>
      </p:sp>
      <p:pic>
        <p:nvPicPr>
          <p:cNvPr id="2" name="Picture 1" descr="Keep Quiet GIFs | Tenor">
            <a:extLst>
              <a:ext uri="{FF2B5EF4-FFF2-40B4-BE49-F238E27FC236}">
                <a16:creationId xmlns:a16="http://schemas.microsoft.com/office/drawing/2014/main" id="{8BFBC2FC-6348-1C8D-4459-AD0CDDDE8E31}"/>
              </a:ext>
            </a:extLst>
          </p:cNvPr>
          <p:cNvPicPr>
            <a:picLocks noChangeAspect="1"/>
          </p:cNvPicPr>
          <p:nvPr/>
        </p:nvPicPr>
        <p:blipFill>
          <a:blip r:embed="rId3"/>
          <a:stretch>
            <a:fillRect/>
          </a:stretch>
        </p:blipFill>
        <p:spPr>
          <a:xfrm>
            <a:off x="9549130" y="288290"/>
            <a:ext cx="1861820" cy="18618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g14752725c7d_0_493"/>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rmAutofit/>
          </a:bodyPr>
          <a:lstStyle/>
          <a:p>
            <a:pPr marL="0" lvl="0" indent="0" algn="l" rtl="0">
              <a:lnSpc>
                <a:spcPct val="115000"/>
              </a:lnSpc>
              <a:spcBef>
                <a:spcPts val="0"/>
              </a:spcBef>
              <a:spcAft>
                <a:spcPts val="1200"/>
              </a:spcAft>
              <a:buSzPts val="1800"/>
              <a:buNone/>
            </a:pPr>
            <a:r>
              <a:rPr lang="en-GB" sz="4000">
                <a:solidFill>
                  <a:srgbClr val="000000"/>
                </a:solidFill>
              </a:rPr>
              <a:t>Repetition</a:t>
            </a:r>
            <a:endParaRPr sz="4000">
              <a:solidFill>
                <a:srgbClr val="000000"/>
              </a:solidFill>
            </a:endParaRPr>
          </a:p>
        </p:txBody>
      </p:sp>
      <p:sp>
        <p:nvSpPr>
          <p:cNvPr id="214" name="Google Shape;214;g14752725c7d_0_493"/>
          <p:cNvSpPr txBox="1">
            <a:spLocks noGrp="1"/>
          </p:cNvSpPr>
          <p:nvPr>
            <p:ph idx="1"/>
          </p:nvPr>
        </p:nvSpPr>
        <p:spPr>
          <a:xfrm>
            <a:off x="1097280" y="1845734"/>
            <a:ext cx="10058400" cy="4023300"/>
          </a:xfrm>
          <a:prstGeom prst="rect">
            <a:avLst/>
          </a:prstGeom>
          <a:noFill/>
          <a:ln>
            <a:noFill/>
          </a:ln>
        </p:spPr>
        <p:txBody>
          <a:bodyPr spcFirstLastPara="1" wrap="square" lIns="0" tIns="45700" rIns="0" bIns="45700" anchor="t" anchorCtr="0">
            <a:normAutofit/>
          </a:bodyPr>
          <a:lstStyle/>
          <a:p>
            <a:pPr marL="457200" lvl="0" indent="-361950" algn="l" rtl="0">
              <a:lnSpc>
                <a:spcPct val="115000"/>
              </a:lnSpc>
              <a:spcBef>
                <a:spcPts val="0"/>
              </a:spcBef>
              <a:spcAft>
                <a:spcPts val="0"/>
              </a:spcAft>
              <a:buClr>
                <a:srgbClr val="000000"/>
              </a:buClr>
              <a:buSzPts val="2100"/>
              <a:buChar char="➢"/>
            </a:pPr>
            <a:r>
              <a:rPr lang="en-GB" sz="2400">
                <a:solidFill>
                  <a:srgbClr val="000000"/>
                </a:solidFill>
              </a:rPr>
              <a:t>Most your children with a speech and language difficulty need repetition to develop or even maintain a skill</a:t>
            </a:r>
          </a:p>
          <a:p>
            <a:pPr marL="457200" lvl="0" indent="-361950" algn="l" rtl="0">
              <a:lnSpc>
                <a:spcPct val="115000"/>
              </a:lnSpc>
              <a:spcBef>
                <a:spcPts val="1000"/>
              </a:spcBef>
              <a:spcAft>
                <a:spcPts val="0"/>
              </a:spcAft>
              <a:buClr>
                <a:srgbClr val="000000"/>
              </a:buClr>
              <a:buSzPts val="2100"/>
              <a:buChar char="➢"/>
            </a:pPr>
            <a:r>
              <a:rPr lang="en-GB" sz="2400">
                <a:solidFill>
                  <a:srgbClr val="000000"/>
                </a:solidFill>
              </a:rPr>
              <a:t>Where possible, choose a small number of activities to repeat in various formats, rather than giving continually new experiences </a:t>
            </a:r>
          </a:p>
          <a:p>
            <a:pPr marL="457200" lvl="0" indent="-361950" algn="l" rtl="0">
              <a:lnSpc>
                <a:spcPct val="115000"/>
              </a:lnSpc>
              <a:spcBef>
                <a:spcPts val="1000"/>
              </a:spcBef>
              <a:spcAft>
                <a:spcPts val="1000"/>
              </a:spcAft>
              <a:buClr>
                <a:srgbClr val="000000"/>
              </a:buClr>
              <a:buSzPts val="2100"/>
              <a:buChar char="➢"/>
            </a:pPr>
            <a:r>
              <a:rPr lang="en-GB" sz="2400">
                <a:solidFill>
                  <a:srgbClr val="000000"/>
                </a:solidFill>
              </a:rPr>
              <a:t>This will give them the opportunity to build anticipation whilst consolidating learning</a:t>
            </a:r>
            <a:endParaRPr sz="2400">
              <a:solidFill>
                <a:srgbClr val="000000"/>
              </a:solidFill>
            </a:endParaRPr>
          </a:p>
        </p:txBody>
      </p:sp>
      <p:pic>
        <p:nvPicPr>
          <p:cNvPr id="2" name="Picture 1" descr="Repeat GIFs | Tenor">
            <a:extLst>
              <a:ext uri="{FF2B5EF4-FFF2-40B4-BE49-F238E27FC236}">
                <a16:creationId xmlns:a16="http://schemas.microsoft.com/office/drawing/2014/main" id="{5FC8588A-12B9-A1CC-31A6-B630E167B6B0}"/>
              </a:ext>
            </a:extLst>
          </p:cNvPr>
          <p:cNvPicPr>
            <a:picLocks noChangeAspect="1"/>
          </p:cNvPicPr>
          <p:nvPr/>
        </p:nvPicPr>
        <p:blipFill>
          <a:blip r:embed="rId3"/>
          <a:stretch>
            <a:fillRect/>
          </a:stretch>
        </p:blipFill>
        <p:spPr>
          <a:xfrm>
            <a:off x="8746490" y="4522470"/>
            <a:ext cx="2268220" cy="18567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5994A-B44A-3F29-8F67-90A54A62BB6D}"/>
              </a:ext>
            </a:extLst>
          </p:cNvPr>
          <p:cNvSpPr>
            <a:spLocks noGrp="1"/>
          </p:cNvSpPr>
          <p:nvPr>
            <p:ph type="title"/>
          </p:nvPr>
        </p:nvSpPr>
        <p:spPr/>
        <p:txBody>
          <a:bodyPr/>
          <a:lstStyle/>
          <a:p>
            <a:r>
              <a:rPr lang="en-US"/>
              <a:t>Model language</a:t>
            </a:r>
          </a:p>
        </p:txBody>
      </p:sp>
      <p:sp>
        <p:nvSpPr>
          <p:cNvPr id="3" name="Text Placeholder 2">
            <a:extLst>
              <a:ext uri="{FF2B5EF4-FFF2-40B4-BE49-F238E27FC236}">
                <a16:creationId xmlns:a16="http://schemas.microsoft.com/office/drawing/2014/main" id="{AA8D7B21-9CE8-BE74-A073-BEC7D7658BB8}"/>
              </a:ext>
            </a:extLst>
          </p:cNvPr>
          <p:cNvSpPr>
            <a:spLocks noGrp="1"/>
          </p:cNvSpPr>
          <p:nvPr>
            <p:ph idx="1"/>
          </p:nvPr>
        </p:nvSpPr>
        <p:spPr/>
        <p:txBody>
          <a:bodyPr vert="horz" lIns="91440" tIns="45720" rIns="91440" bIns="45720" rtlCol="0" anchor="t">
            <a:normAutofit lnSpcReduction="10000"/>
          </a:bodyPr>
          <a:lstStyle/>
          <a:p>
            <a:r>
              <a:rPr lang="en-US" sz="2400" dirty="0"/>
              <a:t>Avoid telling your child, 'say </a:t>
            </a:r>
            <a:r>
              <a:rPr lang="en-US" sz="2400" b="1" dirty="0"/>
              <a:t>hi</a:t>
            </a:r>
            <a:r>
              <a:rPr lang="en-US" sz="2400" dirty="0"/>
              <a:t>' or 'say </a:t>
            </a:r>
            <a:r>
              <a:rPr lang="en-US" sz="2400" b="1" dirty="0"/>
              <a:t>I want more</a:t>
            </a:r>
            <a:r>
              <a:rPr lang="en-US" sz="2400" dirty="0"/>
              <a:t>'</a:t>
            </a:r>
          </a:p>
          <a:p>
            <a:r>
              <a:rPr lang="en-US" sz="2400" dirty="0"/>
              <a:t>Verbally prompting your child to speak or use their AAC causes your child to be dependent on your verbal prompts and it also demotivates them from spontaneous communication</a:t>
            </a:r>
          </a:p>
          <a:p>
            <a:r>
              <a:rPr lang="en-US" sz="2400" dirty="0"/>
              <a:t>Communication is meaningful and fun</a:t>
            </a:r>
          </a:p>
          <a:p>
            <a:r>
              <a:rPr lang="en-US" sz="2400" b="1" dirty="0"/>
              <a:t>Comment</a:t>
            </a:r>
            <a:r>
              <a:rPr lang="en-US" sz="2400" dirty="0"/>
              <a:t> on what your children are doing and model what they can say in situations</a:t>
            </a:r>
          </a:p>
          <a:p>
            <a:pPr lvl="1"/>
            <a:r>
              <a:rPr lang="en-US" sz="2000" dirty="0"/>
              <a:t>When they are enjoying watching a music video, say 'This is nice!' Or 'We like it!'. </a:t>
            </a:r>
          </a:p>
        </p:txBody>
      </p:sp>
      <p:pic>
        <p:nvPicPr>
          <p:cNvPr id="4" name="Picture 3" descr="A blue and yellow speech bubble with white text&#10;&#10;Description automatically generated">
            <a:extLst>
              <a:ext uri="{FF2B5EF4-FFF2-40B4-BE49-F238E27FC236}">
                <a16:creationId xmlns:a16="http://schemas.microsoft.com/office/drawing/2014/main" id="{500E3BAA-77F6-127E-44E6-93DB6BEEC0B6}"/>
              </a:ext>
            </a:extLst>
          </p:cNvPr>
          <p:cNvPicPr>
            <a:picLocks noChangeAspect="1"/>
          </p:cNvPicPr>
          <p:nvPr/>
        </p:nvPicPr>
        <p:blipFill>
          <a:blip r:embed="rId2"/>
          <a:stretch>
            <a:fillRect/>
          </a:stretch>
        </p:blipFill>
        <p:spPr>
          <a:xfrm>
            <a:off x="8829877" y="187929"/>
            <a:ext cx="2842508" cy="1969987"/>
          </a:xfrm>
          <a:prstGeom prst="rect">
            <a:avLst/>
          </a:prstGeom>
        </p:spPr>
      </p:pic>
    </p:spTree>
    <p:extLst>
      <p:ext uri="{BB962C8B-B14F-4D97-AF65-F5344CB8AC3E}">
        <p14:creationId xmlns:p14="http://schemas.microsoft.com/office/powerpoint/2010/main" val="3625873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Communication is key 🔑 Speech and Language Therapy March Top Tip! |  Tollcross Early Years Campus">
            <a:extLst>
              <a:ext uri="{FF2B5EF4-FFF2-40B4-BE49-F238E27FC236}">
                <a16:creationId xmlns:a16="http://schemas.microsoft.com/office/drawing/2014/main" id="{ACD64396-2961-55A7-C515-A154A8FE88AD}"/>
              </a:ext>
            </a:extLst>
          </p:cNvPr>
          <p:cNvPicPr>
            <a:picLocks noGrp="1" noChangeAspect="1"/>
          </p:cNvPicPr>
          <p:nvPr>
            <p:ph idx="1"/>
          </p:nvPr>
        </p:nvPicPr>
        <p:blipFill>
          <a:blip r:embed="rId2"/>
          <a:srcRect t="33472"/>
          <a:stretch/>
        </p:blipFill>
        <p:spPr>
          <a:xfrm>
            <a:off x="2132516" y="1511"/>
            <a:ext cx="7143438" cy="6858492"/>
          </a:xfrm>
        </p:spPr>
      </p:pic>
      <p:sp>
        <p:nvSpPr>
          <p:cNvPr id="4" name="Date Placeholder 3">
            <a:extLst>
              <a:ext uri="{FF2B5EF4-FFF2-40B4-BE49-F238E27FC236}">
                <a16:creationId xmlns:a16="http://schemas.microsoft.com/office/drawing/2014/main" id="{83DEDA79-A39E-152E-4178-B0E2178411A3}"/>
              </a:ext>
            </a:extLst>
          </p:cNvPr>
          <p:cNvSpPr>
            <a:spLocks noGrp="1"/>
          </p:cNvSpPr>
          <p:nvPr>
            <p:ph type="dt" sz="half" idx="10"/>
          </p:nvPr>
        </p:nvSpPr>
        <p:spPr/>
        <p:txBody>
          <a:bodyPr/>
          <a:lstStyle/>
          <a:p>
            <a:fld id="{55D1692E-11DC-450B-9CA8-E0E94C98A5DC}" type="datetime1">
              <a:t>1/29/2025</a:t>
            </a:fld>
            <a:endParaRPr lang="en-US"/>
          </a:p>
        </p:txBody>
      </p:sp>
      <p:sp>
        <p:nvSpPr>
          <p:cNvPr id="5" name="Footer Placeholder 4">
            <a:extLst>
              <a:ext uri="{FF2B5EF4-FFF2-40B4-BE49-F238E27FC236}">
                <a16:creationId xmlns:a16="http://schemas.microsoft.com/office/drawing/2014/main" id="{FB38A22C-2B8A-D134-3B14-3804A836228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E150263-35BC-F9A4-6E5F-FABD4D71C751}"/>
              </a:ext>
            </a:extLst>
          </p:cNvPr>
          <p:cNvSpPr>
            <a:spLocks noGrp="1"/>
          </p:cNvSpPr>
          <p:nvPr>
            <p:ph type="sldNum" sz="quarter" idx="12"/>
          </p:nvPr>
        </p:nvSpPr>
        <p:spPr/>
        <p:txBody>
          <a:bodyPr/>
          <a:lstStyle/>
          <a:p>
            <a:fld id="{5E4DE196-8A13-4FF7-A07E-102851959EAB}" type="slidenum">
              <a:rPr lang="en-US" dirty="0"/>
              <a:t>10</a:t>
            </a:fld>
            <a:endParaRPr lang="en-US"/>
          </a:p>
        </p:txBody>
      </p:sp>
    </p:spTree>
    <p:extLst>
      <p:ext uri="{BB962C8B-B14F-4D97-AF65-F5344CB8AC3E}">
        <p14:creationId xmlns:p14="http://schemas.microsoft.com/office/powerpoint/2010/main" val="2794092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B5DD5-B04D-DFB2-1CB8-7DF5824B523C}"/>
              </a:ext>
            </a:extLst>
          </p:cNvPr>
          <p:cNvSpPr>
            <a:spLocks noGrp="1"/>
          </p:cNvSpPr>
          <p:nvPr>
            <p:ph type="title"/>
          </p:nvPr>
        </p:nvSpPr>
        <p:spPr>
          <a:xfrm>
            <a:off x="508000" y="83403"/>
            <a:ext cx="10058400" cy="976874"/>
          </a:xfrm>
        </p:spPr>
        <p:txBody>
          <a:bodyPr/>
          <a:lstStyle/>
          <a:p>
            <a:r>
              <a:rPr lang="en-US"/>
              <a:t>Communication boards</a:t>
            </a:r>
          </a:p>
        </p:txBody>
      </p:sp>
      <p:sp>
        <p:nvSpPr>
          <p:cNvPr id="3" name="Text Placeholder 2">
            <a:extLst>
              <a:ext uri="{FF2B5EF4-FFF2-40B4-BE49-F238E27FC236}">
                <a16:creationId xmlns:a16="http://schemas.microsoft.com/office/drawing/2014/main" id="{4EAA4A16-1017-708C-0C98-E6C9ADAE9FC5}"/>
              </a:ext>
            </a:extLst>
          </p:cNvPr>
          <p:cNvSpPr>
            <a:spLocks noGrp="1"/>
          </p:cNvSpPr>
          <p:nvPr>
            <p:ph idx="1"/>
          </p:nvPr>
        </p:nvSpPr>
        <p:spPr/>
        <p:txBody>
          <a:bodyPr/>
          <a:lstStyle/>
          <a:p>
            <a:endParaRPr lang="en-US"/>
          </a:p>
        </p:txBody>
      </p:sp>
      <p:pic>
        <p:nvPicPr>
          <p:cNvPr id="4" name="Picture 3" descr="A collage of images and words&#10;&#10;Description automatically generated">
            <a:extLst>
              <a:ext uri="{FF2B5EF4-FFF2-40B4-BE49-F238E27FC236}">
                <a16:creationId xmlns:a16="http://schemas.microsoft.com/office/drawing/2014/main" id="{8A55B3DB-0420-F0D7-9A8B-CFA363497AA4}"/>
              </a:ext>
            </a:extLst>
          </p:cNvPr>
          <p:cNvPicPr>
            <a:picLocks noChangeAspect="1"/>
          </p:cNvPicPr>
          <p:nvPr/>
        </p:nvPicPr>
        <p:blipFill>
          <a:blip r:embed="rId2"/>
          <a:stretch>
            <a:fillRect/>
          </a:stretch>
        </p:blipFill>
        <p:spPr>
          <a:xfrm>
            <a:off x="1924939" y="1056405"/>
            <a:ext cx="8343349" cy="5643249"/>
          </a:xfrm>
          <a:prstGeom prst="rect">
            <a:avLst/>
          </a:prstGeom>
        </p:spPr>
      </p:pic>
    </p:spTree>
    <p:extLst>
      <p:ext uri="{BB962C8B-B14F-4D97-AF65-F5344CB8AC3E}">
        <p14:creationId xmlns:p14="http://schemas.microsoft.com/office/powerpoint/2010/main" val="2091043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02838-D888-7565-0156-4ACDA58E7F4D}"/>
              </a:ext>
            </a:extLst>
          </p:cNvPr>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3ED4E584-9B92-0509-C63B-E39F86CF20CF}"/>
              </a:ext>
            </a:extLst>
          </p:cNvPr>
          <p:cNvPicPr>
            <a:picLocks noGrp="1" noChangeAspect="1"/>
          </p:cNvPicPr>
          <p:nvPr>
            <p:ph idx="1"/>
          </p:nvPr>
        </p:nvPicPr>
        <p:blipFill>
          <a:blip r:embed="rId2"/>
          <a:stretch>
            <a:fillRect/>
          </a:stretch>
        </p:blipFill>
        <p:spPr>
          <a:xfrm>
            <a:off x="1317562" y="104301"/>
            <a:ext cx="9553678" cy="6645160"/>
          </a:xfrm>
        </p:spPr>
      </p:pic>
      <p:sp>
        <p:nvSpPr>
          <p:cNvPr id="4" name="Date Placeholder 3">
            <a:extLst>
              <a:ext uri="{FF2B5EF4-FFF2-40B4-BE49-F238E27FC236}">
                <a16:creationId xmlns:a16="http://schemas.microsoft.com/office/drawing/2014/main" id="{EEF2EDB5-6F09-FA38-8A1C-D05C8032A02D}"/>
              </a:ext>
            </a:extLst>
          </p:cNvPr>
          <p:cNvSpPr>
            <a:spLocks noGrp="1"/>
          </p:cNvSpPr>
          <p:nvPr>
            <p:ph type="dt" sz="half" idx="10"/>
          </p:nvPr>
        </p:nvSpPr>
        <p:spPr/>
        <p:txBody>
          <a:bodyPr/>
          <a:lstStyle/>
          <a:p>
            <a:fld id="{94D77B44-1585-4533-BEFC-B31120380127}" type="datetime1">
              <a:t>1/29/2025</a:t>
            </a:fld>
            <a:endParaRPr lang="en-US"/>
          </a:p>
        </p:txBody>
      </p:sp>
      <p:sp>
        <p:nvSpPr>
          <p:cNvPr id="5" name="Footer Placeholder 4">
            <a:extLst>
              <a:ext uri="{FF2B5EF4-FFF2-40B4-BE49-F238E27FC236}">
                <a16:creationId xmlns:a16="http://schemas.microsoft.com/office/drawing/2014/main" id="{FA2BCF09-7E82-D58B-1342-DE5526EBC020}"/>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FE67F59-5597-19A3-FEA3-38FEEB0FD1C8}"/>
              </a:ext>
            </a:extLst>
          </p:cNvPr>
          <p:cNvSpPr>
            <a:spLocks noGrp="1"/>
          </p:cNvSpPr>
          <p:nvPr>
            <p:ph type="sldNum" sz="quarter" idx="12"/>
          </p:nvPr>
        </p:nvSpPr>
        <p:spPr/>
        <p:txBody>
          <a:bodyPr/>
          <a:lstStyle/>
          <a:p>
            <a:fld id="{5E4DE196-8A13-4FF7-A07E-102851959EAB}" type="slidenum">
              <a:rPr lang="en-US" dirty="0"/>
              <a:t>12</a:t>
            </a:fld>
            <a:endParaRPr lang="en-US"/>
          </a:p>
        </p:txBody>
      </p:sp>
    </p:spTree>
    <p:extLst>
      <p:ext uri="{BB962C8B-B14F-4D97-AF65-F5344CB8AC3E}">
        <p14:creationId xmlns:p14="http://schemas.microsoft.com/office/powerpoint/2010/main" val="47248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AE19A-A81B-9178-A333-0E146B599564}"/>
              </a:ext>
            </a:extLst>
          </p:cNvPr>
          <p:cNvSpPr>
            <a:spLocks noGrp="1"/>
          </p:cNvSpPr>
          <p:nvPr>
            <p:ph type="title"/>
          </p:nvPr>
        </p:nvSpPr>
        <p:spPr/>
        <p:txBody>
          <a:bodyPr/>
          <a:lstStyle/>
          <a:p>
            <a:endParaRPr lang="en-US"/>
          </a:p>
        </p:txBody>
      </p:sp>
      <p:sp>
        <p:nvSpPr>
          <p:cNvPr id="4" name="Date Placeholder 3">
            <a:extLst>
              <a:ext uri="{FF2B5EF4-FFF2-40B4-BE49-F238E27FC236}">
                <a16:creationId xmlns:a16="http://schemas.microsoft.com/office/drawing/2014/main" id="{5108A01E-4E52-34DD-23D2-E16BC48076B9}"/>
              </a:ext>
            </a:extLst>
          </p:cNvPr>
          <p:cNvSpPr>
            <a:spLocks noGrp="1"/>
          </p:cNvSpPr>
          <p:nvPr>
            <p:ph type="dt" sz="half" idx="10"/>
          </p:nvPr>
        </p:nvSpPr>
        <p:spPr/>
        <p:txBody>
          <a:bodyPr/>
          <a:lstStyle/>
          <a:p>
            <a:fld id="{565DFF74-0876-444A-B949-A8E4F664E0E0}" type="datetime1">
              <a:t>1/29/2025</a:t>
            </a:fld>
            <a:endParaRPr lang="en-US"/>
          </a:p>
        </p:txBody>
      </p:sp>
      <p:sp>
        <p:nvSpPr>
          <p:cNvPr id="5" name="Footer Placeholder 4">
            <a:extLst>
              <a:ext uri="{FF2B5EF4-FFF2-40B4-BE49-F238E27FC236}">
                <a16:creationId xmlns:a16="http://schemas.microsoft.com/office/drawing/2014/main" id="{35F836DF-D6BF-0A76-00E6-5BAA4FFEE7F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C0098A4-E502-27F6-29E6-E9A14717ADCE}"/>
              </a:ext>
            </a:extLst>
          </p:cNvPr>
          <p:cNvSpPr>
            <a:spLocks noGrp="1"/>
          </p:cNvSpPr>
          <p:nvPr>
            <p:ph type="sldNum" sz="quarter" idx="12"/>
          </p:nvPr>
        </p:nvSpPr>
        <p:spPr/>
        <p:txBody>
          <a:bodyPr/>
          <a:lstStyle/>
          <a:p>
            <a:fld id="{5E4DE196-8A13-4FF7-A07E-102851959EAB}" type="slidenum">
              <a:rPr lang="en-US" dirty="0"/>
              <a:t>13</a:t>
            </a:fld>
            <a:endParaRPr lang="en-US"/>
          </a:p>
        </p:txBody>
      </p:sp>
      <p:pic>
        <p:nvPicPr>
          <p:cNvPr id="10" name="Content Placeholder 9" descr="A white grid with black text and symbols&#10;&#10;Description automatically generated">
            <a:extLst>
              <a:ext uri="{FF2B5EF4-FFF2-40B4-BE49-F238E27FC236}">
                <a16:creationId xmlns:a16="http://schemas.microsoft.com/office/drawing/2014/main" id="{FDA3532E-135F-6CB2-9DBB-20971575A184}"/>
              </a:ext>
            </a:extLst>
          </p:cNvPr>
          <p:cNvPicPr>
            <a:picLocks noGrp="1" noChangeAspect="1"/>
          </p:cNvPicPr>
          <p:nvPr>
            <p:ph idx="1"/>
          </p:nvPr>
        </p:nvPicPr>
        <p:blipFill>
          <a:blip r:embed="rId2"/>
          <a:stretch>
            <a:fillRect/>
          </a:stretch>
        </p:blipFill>
        <p:spPr>
          <a:xfrm>
            <a:off x="1267152" y="113594"/>
            <a:ext cx="9654498" cy="6635867"/>
          </a:xfrm>
        </p:spPr>
      </p:pic>
    </p:spTree>
    <p:extLst>
      <p:ext uri="{BB962C8B-B14F-4D97-AF65-F5344CB8AC3E}">
        <p14:creationId xmlns:p14="http://schemas.microsoft.com/office/powerpoint/2010/main" val="3836663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4ECE4-D948-E242-0841-CC1FA0735FE9}"/>
              </a:ext>
            </a:extLst>
          </p:cNvPr>
          <p:cNvSpPr>
            <a:spLocks noGrp="1"/>
          </p:cNvSpPr>
          <p:nvPr>
            <p:ph type="title"/>
          </p:nvPr>
        </p:nvSpPr>
        <p:spPr/>
        <p:txBody>
          <a:bodyPr/>
          <a:lstStyle/>
          <a:p>
            <a:endParaRPr lang="en-US"/>
          </a:p>
        </p:txBody>
      </p:sp>
      <p:pic>
        <p:nvPicPr>
          <p:cNvPr id="7" name="Content Placeholder 6" descr="A white grid with words and symbols&#10;&#10;Description automatically generated">
            <a:extLst>
              <a:ext uri="{FF2B5EF4-FFF2-40B4-BE49-F238E27FC236}">
                <a16:creationId xmlns:a16="http://schemas.microsoft.com/office/drawing/2014/main" id="{29C180E2-C66B-E27F-110C-AA90070009A2}"/>
              </a:ext>
            </a:extLst>
          </p:cNvPr>
          <p:cNvPicPr>
            <a:picLocks noGrp="1" noChangeAspect="1"/>
          </p:cNvPicPr>
          <p:nvPr>
            <p:ph idx="1"/>
          </p:nvPr>
        </p:nvPicPr>
        <p:blipFill>
          <a:blip r:embed="rId2"/>
          <a:stretch>
            <a:fillRect/>
          </a:stretch>
        </p:blipFill>
        <p:spPr>
          <a:xfrm>
            <a:off x="1285994" y="67131"/>
            <a:ext cx="9616816" cy="6719501"/>
          </a:xfrm>
        </p:spPr>
      </p:pic>
      <p:sp>
        <p:nvSpPr>
          <p:cNvPr id="4" name="Date Placeholder 3">
            <a:extLst>
              <a:ext uri="{FF2B5EF4-FFF2-40B4-BE49-F238E27FC236}">
                <a16:creationId xmlns:a16="http://schemas.microsoft.com/office/drawing/2014/main" id="{A6D1FFC5-2F28-A5A5-B593-C0474A567488}"/>
              </a:ext>
            </a:extLst>
          </p:cNvPr>
          <p:cNvSpPr>
            <a:spLocks noGrp="1"/>
          </p:cNvSpPr>
          <p:nvPr>
            <p:ph type="dt" sz="half" idx="10"/>
          </p:nvPr>
        </p:nvSpPr>
        <p:spPr/>
        <p:txBody>
          <a:bodyPr/>
          <a:lstStyle/>
          <a:p>
            <a:fld id="{FB0F1780-DE3E-442B-8EE9-7A1B1C80F570}" type="datetime1">
              <a:t>1/29/2025</a:t>
            </a:fld>
            <a:endParaRPr lang="en-US"/>
          </a:p>
        </p:txBody>
      </p:sp>
      <p:sp>
        <p:nvSpPr>
          <p:cNvPr id="5" name="Footer Placeholder 4">
            <a:extLst>
              <a:ext uri="{FF2B5EF4-FFF2-40B4-BE49-F238E27FC236}">
                <a16:creationId xmlns:a16="http://schemas.microsoft.com/office/drawing/2014/main" id="{3E784CF0-7996-1992-EC15-FC4E6DF9505F}"/>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1E5F01A-9ABD-3318-5AF4-35A42BE2ADF1}"/>
              </a:ext>
            </a:extLst>
          </p:cNvPr>
          <p:cNvSpPr>
            <a:spLocks noGrp="1"/>
          </p:cNvSpPr>
          <p:nvPr>
            <p:ph type="sldNum" sz="quarter" idx="12"/>
          </p:nvPr>
        </p:nvSpPr>
        <p:spPr/>
        <p:txBody>
          <a:bodyPr/>
          <a:lstStyle/>
          <a:p>
            <a:fld id="{5E4DE196-8A13-4FF7-A07E-102851959EAB}" type="slidenum">
              <a:rPr lang="en-US" dirty="0"/>
              <a:t>14</a:t>
            </a:fld>
            <a:endParaRPr lang="en-US"/>
          </a:p>
        </p:txBody>
      </p:sp>
    </p:spTree>
    <p:extLst>
      <p:ext uri="{BB962C8B-B14F-4D97-AF65-F5344CB8AC3E}">
        <p14:creationId xmlns:p14="http://schemas.microsoft.com/office/powerpoint/2010/main" val="730410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g14752725c7d_0_458"/>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rmAutofit/>
          </a:bodyPr>
          <a:lstStyle/>
          <a:p>
            <a:pPr>
              <a:lnSpc>
                <a:spcPct val="115000"/>
              </a:lnSpc>
              <a:spcAft>
                <a:spcPts val="1200"/>
              </a:spcAft>
            </a:pPr>
            <a:r>
              <a:rPr lang="en-GB" sz="4000">
                <a:solidFill>
                  <a:srgbClr val="000000"/>
                </a:solidFill>
              </a:rPr>
              <a:t>Makaton</a:t>
            </a:r>
            <a:endParaRPr sz="4000">
              <a:solidFill>
                <a:srgbClr val="000000"/>
              </a:solidFill>
            </a:endParaRPr>
          </a:p>
        </p:txBody>
      </p:sp>
      <p:sp>
        <p:nvSpPr>
          <p:cNvPr id="208" name="Google Shape;208;g14752725c7d_0_458"/>
          <p:cNvSpPr txBox="1">
            <a:spLocks noGrp="1"/>
          </p:cNvSpPr>
          <p:nvPr>
            <p:ph idx="1"/>
          </p:nvPr>
        </p:nvSpPr>
        <p:spPr>
          <a:xfrm>
            <a:off x="1097280" y="1845734"/>
            <a:ext cx="10058400" cy="4023300"/>
          </a:xfrm>
          <a:prstGeom prst="rect">
            <a:avLst/>
          </a:prstGeom>
          <a:noFill/>
          <a:ln>
            <a:noFill/>
          </a:ln>
        </p:spPr>
        <p:txBody>
          <a:bodyPr spcFirstLastPara="1" wrap="square" lIns="0" tIns="45700" rIns="0" bIns="45700" anchor="t" anchorCtr="0">
            <a:normAutofit/>
          </a:bodyPr>
          <a:lstStyle/>
          <a:p>
            <a:pPr marL="457200" lvl="0" indent="-355600" algn="l" rtl="0">
              <a:lnSpc>
                <a:spcPct val="115000"/>
              </a:lnSpc>
              <a:spcBef>
                <a:spcPts val="0"/>
              </a:spcBef>
              <a:spcAft>
                <a:spcPts val="0"/>
              </a:spcAft>
              <a:buClr>
                <a:srgbClr val="000000"/>
              </a:buClr>
              <a:buSzPts val="2000"/>
              <a:buChar char="➢"/>
            </a:pPr>
            <a:r>
              <a:rPr lang="en-GB" sz="2000">
                <a:solidFill>
                  <a:srgbClr val="000000"/>
                </a:solidFill>
              </a:rPr>
              <a:t>We use ‘Makaton’ as our main method of signing across the whole school. </a:t>
            </a:r>
          </a:p>
          <a:p>
            <a:pPr marL="457200" lvl="0" indent="-355600" algn="l" rtl="0">
              <a:lnSpc>
                <a:spcPct val="115000"/>
              </a:lnSpc>
              <a:spcBef>
                <a:spcPts val="1000"/>
              </a:spcBef>
              <a:spcAft>
                <a:spcPts val="0"/>
              </a:spcAft>
              <a:buClr>
                <a:srgbClr val="000000"/>
              </a:buClr>
              <a:buSzPts val="2000"/>
              <a:buChar char="➢"/>
            </a:pPr>
            <a:r>
              <a:rPr lang="en-GB" sz="2000">
                <a:solidFill>
                  <a:srgbClr val="000000"/>
                </a:solidFill>
              </a:rPr>
              <a:t>It is designed to support spoken language therefore signs are used as well as speech, in spoken word order. </a:t>
            </a:r>
          </a:p>
          <a:p>
            <a:pPr marL="457200" indent="-355600">
              <a:lnSpc>
                <a:spcPct val="115000"/>
              </a:lnSpc>
              <a:buClr>
                <a:srgbClr val="000000"/>
              </a:buClr>
              <a:buSzPts val="2000"/>
              <a:buChar char="➢"/>
            </a:pPr>
            <a:r>
              <a:rPr lang="en-GB" sz="2000">
                <a:solidFill>
                  <a:srgbClr val="000000"/>
                </a:solidFill>
              </a:rPr>
              <a:t>It can be used as a visual cue or can support students to express themselves</a:t>
            </a:r>
          </a:p>
          <a:p>
            <a:pPr marL="457200" indent="-355600">
              <a:lnSpc>
                <a:spcPct val="114999"/>
              </a:lnSpc>
              <a:buClr>
                <a:srgbClr val="000000"/>
              </a:buClr>
              <a:buSzPts val="2000"/>
              <a:buChar char="➢"/>
            </a:pPr>
            <a:r>
              <a:rPr lang="en-GB" sz="2000">
                <a:solidFill>
                  <a:srgbClr val="000000"/>
                </a:solidFill>
              </a:rPr>
              <a:t>Let's learn a few!</a:t>
            </a:r>
          </a:p>
        </p:txBody>
      </p:sp>
      <p:pic>
        <p:nvPicPr>
          <p:cNvPr id="2" name="Picture 1" descr="Thank You Smiley Guy Sticker Thank You Smiley Guy Joypixels, 51% OFF">
            <a:extLst>
              <a:ext uri="{FF2B5EF4-FFF2-40B4-BE49-F238E27FC236}">
                <a16:creationId xmlns:a16="http://schemas.microsoft.com/office/drawing/2014/main" id="{B92A6D21-3C9E-F4B2-37FC-748673984E14}"/>
              </a:ext>
            </a:extLst>
          </p:cNvPr>
          <p:cNvPicPr>
            <a:picLocks noChangeAspect="1"/>
          </p:cNvPicPr>
          <p:nvPr/>
        </p:nvPicPr>
        <p:blipFill>
          <a:blip r:embed="rId3"/>
          <a:stretch>
            <a:fillRect/>
          </a:stretch>
        </p:blipFill>
        <p:spPr>
          <a:xfrm>
            <a:off x="8957733" y="4163482"/>
            <a:ext cx="2383367" cy="24045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F8F19-E8E9-9E85-C466-804FBFEEFAEF}"/>
              </a:ext>
            </a:extLst>
          </p:cNvPr>
          <p:cNvSpPr>
            <a:spLocks noGrp="1"/>
          </p:cNvSpPr>
          <p:nvPr>
            <p:ph type="title"/>
          </p:nvPr>
        </p:nvSpPr>
        <p:spPr/>
        <p:txBody>
          <a:bodyPr/>
          <a:lstStyle/>
          <a:p>
            <a:r>
              <a:rPr lang="en-US"/>
              <a:t>Mummy and Daddy</a:t>
            </a:r>
          </a:p>
        </p:txBody>
      </p:sp>
      <p:sp>
        <p:nvSpPr>
          <p:cNvPr id="3" name="Content Placeholder 2">
            <a:extLst>
              <a:ext uri="{FF2B5EF4-FFF2-40B4-BE49-F238E27FC236}">
                <a16:creationId xmlns:a16="http://schemas.microsoft.com/office/drawing/2014/main" id="{EBE516C3-42CB-1A2D-D807-220B3D8E05B4}"/>
              </a:ext>
            </a:extLst>
          </p:cNvPr>
          <p:cNvSpPr>
            <a:spLocks noGrp="1"/>
          </p:cNvSpPr>
          <p:nvPr>
            <p:ph idx="1"/>
          </p:nvPr>
        </p:nvSpPr>
        <p:spPr/>
        <p:txBody>
          <a:bodyPr vert="horz" lIns="91440" tIns="45720" rIns="91440" bIns="45720" rtlCol="0" anchor="t">
            <a:normAutofit/>
          </a:bodyPr>
          <a:lstStyle/>
          <a:p>
            <a:endParaRPr lang="en-US"/>
          </a:p>
        </p:txBody>
      </p:sp>
      <p:sp>
        <p:nvSpPr>
          <p:cNvPr id="4" name="Date Placeholder 3">
            <a:extLst>
              <a:ext uri="{FF2B5EF4-FFF2-40B4-BE49-F238E27FC236}">
                <a16:creationId xmlns:a16="http://schemas.microsoft.com/office/drawing/2014/main" id="{78EC7203-C505-654A-A2CD-6B376CAB6680}"/>
              </a:ext>
            </a:extLst>
          </p:cNvPr>
          <p:cNvSpPr>
            <a:spLocks noGrp="1"/>
          </p:cNvSpPr>
          <p:nvPr>
            <p:ph type="dt" sz="half" idx="10"/>
          </p:nvPr>
        </p:nvSpPr>
        <p:spPr/>
        <p:txBody>
          <a:bodyPr/>
          <a:lstStyle/>
          <a:p>
            <a:fld id="{D1B706F6-4943-41B6-9319-C9344D2A7903}" type="datetime1">
              <a:t>1/29/2025</a:t>
            </a:fld>
            <a:endParaRPr lang="en-US"/>
          </a:p>
        </p:txBody>
      </p:sp>
      <p:sp>
        <p:nvSpPr>
          <p:cNvPr id="5" name="Footer Placeholder 4">
            <a:extLst>
              <a:ext uri="{FF2B5EF4-FFF2-40B4-BE49-F238E27FC236}">
                <a16:creationId xmlns:a16="http://schemas.microsoft.com/office/drawing/2014/main" id="{527B97E8-7680-303E-3936-2A4A3A7870F3}"/>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D9408E7-D6A5-C906-5D74-F63819D46252}"/>
              </a:ext>
            </a:extLst>
          </p:cNvPr>
          <p:cNvSpPr>
            <a:spLocks noGrp="1"/>
          </p:cNvSpPr>
          <p:nvPr>
            <p:ph type="sldNum" sz="quarter" idx="12"/>
          </p:nvPr>
        </p:nvSpPr>
        <p:spPr/>
        <p:txBody>
          <a:bodyPr/>
          <a:lstStyle/>
          <a:p>
            <a:fld id="{5E4DE196-8A13-4FF7-A07E-102851959EAB}" type="slidenum">
              <a:rPr lang="en-US" dirty="0"/>
              <a:t>16</a:t>
            </a:fld>
            <a:endParaRPr lang="en-US"/>
          </a:p>
        </p:txBody>
      </p:sp>
      <p:pic>
        <p:nvPicPr>
          <p:cNvPr id="7" name="Picture 6" descr="Makaton Sign of the Week | Ashton Vale Pre-School">
            <a:extLst>
              <a:ext uri="{FF2B5EF4-FFF2-40B4-BE49-F238E27FC236}">
                <a16:creationId xmlns:a16="http://schemas.microsoft.com/office/drawing/2014/main" id="{34B20AEB-A82B-4002-0C59-2B509DEF266E}"/>
              </a:ext>
            </a:extLst>
          </p:cNvPr>
          <p:cNvPicPr>
            <a:picLocks noChangeAspect="1"/>
          </p:cNvPicPr>
          <p:nvPr/>
        </p:nvPicPr>
        <p:blipFill>
          <a:blip r:embed="rId2"/>
          <a:stretch>
            <a:fillRect/>
          </a:stretch>
        </p:blipFill>
        <p:spPr>
          <a:xfrm>
            <a:off x="2670717" y="1994449"/>
            <a:ext cx="6404517" cy="4551077"/>
          </a:xfrm>
          <a:prstGeom prst="rect">
            <a:avLst/>
          </a:prstGeom>
        </p:spPr>
      </p:pic>
    </p:spTree>
    <p:extLst>
      <p:ext uri="{BB962C8B-B14F-4D97-AF65-F5344CB8AC3E}">
        <p14:creationId xmlns:p14="http://schemas.microsoft.com/office/powerpoint/2010/main" val="484414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3ED3D-EAA7-54FC-2862-100163161A31}"/>
              </a:ext>
            </a:extLst>
          </p:cNvPr>
          <p:cNvSpPr>
            <a:spLocks noGrp="1"/>
          </p:cNvSpPr>
          <p:nvPr>
            <p:ph type="title"/>
          </p:nvPr>
        </p:nvSpPr>
        <p:spPr/>
        <p:txBody>
          <a:bodyPr/>
          <a:lstStyle/>
          <a:p>
            <a:r>
              <a:rPr lang="en-US"/>
              <a:t>Eat and drink</a:t>
            </a:r>
          </a:p>
        </p:txBody>
      </p:sp>
      <p:pic>
        <p:nvPicPr>
          <p:cNvPr id="7" name="Content Placeholder 6" descr="Makaton Sign of the Week | Ashton Vale Pre-School">
            <a:extLst>
              <a:ext uri="{FF2B5EF4-FFF2-40B4-BE49-F238E27FC236}">
                <a16:creationId xmlns:a16="http://schemas.microsoft.com/office/drawing/2014/main" id="{FAEE6DE6-A1BB-C63D-5DA9-256CCE434B07}"/>
              </a:ext>
            </a:extLst>
          </p:cNvPr>
          <p:cNvPicPr>
            <a:picLocks noGrp="1" noChangeAspect="1"/>
          </p:cNvPicPr>
          <p:nvPr>
            <p:ph idx="1"/>
          </p:nvPr>
        </p:nvPicPr>
        <p:blipFill>
          <a:blip r:embed="rId2"/>
          <a:stretch>
            <a:fillRect/>
          </a:stretch>
        </p:blipFill>
        <p:spPr>
          <a:xfrm>
            <a:off x="2800034" y="1860047"/>
            <a:ext cx="6588988" cy="4693540"/>
          </a:xfrm>
        </p:spPr>
      </p:pic>
      <p:sp>
        <p:nvSpPr>
          <p:cNvPr id="4" name="Date Placeholder 3">
            <a:extLst>
              <a:ext uri="{FF2B5EF4-FFF2-40B4-BE49-F238E27FC236}">
                <a16:creationId xmlns:a16="http://schemas.microsoft.com/office/drawing/2014/main" id="{13875547-385B-C46C-CE3B-562ADCCED9D4}"/>
              </a:ext>
            </a:extLst>
          </p:cNvPr>
          <p:cNvSpPr>
            <a:spLocks noGrp="1"/>
          </p:cNvSpPr>
          <p:nvPr>
            <p:ph type="dt" sz="half" idx="10"/>
          </p:nvPr>
        </p:nvSpPr>
        <p:spPr/>
        <p:txBody>
          <a:bodyPr/>
          <a:lstStyle/>
          <a:p>
            <a:fld id="{85BC53F6-8444-4D59-8B70-86D7908B9A4E}" type="datetime1">
              <a:t>1/29/2025</a:t>
            </a:fld>
            <a:endParaRPr lang="en-US"/>
          </a:p>
        </p:txBody>
      </p:sp>
      <p:sp>
        <p:nvSpPr>
          <p:cNvPr id="5" name="Footer Placeholder 4">
            <a:extLst>
              <a:ext uri="{FF2B5EF4-FFF2-40B4-BE49-F238E27FC236}">
                <a16:creationId xmlns:a16="http://schemas.microsoft.com/office/drawing/2014/main" id="{831E9D11-D3CF-EC97-5FF3-5E702D9E3B60}"/>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8E2E527-3F44-7DA9-C7E5-F4D878356C4C}"/>
              </a:ext>
            </a:extLst>
          </p:cNvPr>
          <p:cNvSpPr>
            <a:spLocks noGrp="1"/>
          </p:cNvSpPr>
          <p:nvPr>
            <p:ph type="sldNum" sz="quarter" idx="12"/>
          </p:nvPr>
        </p:nvSpPr>
        <p:spPr/>
        <p:txBody>
          <a:bodyPr/>
          <a:lstStyle/>
          <a:p>
            <a:fld id="{5E4DE196-8A13-4FF7-A07E-102851959EAB}" type="slidenum">
              <a:rPr lang="en-US" dirty="0"/>
              <a:t>17</a:t>
            </a:fld>
            <a:endParaRPr lang="en-US"/>
          </a:p>
        </p:txBody>
      </p:sp>
    </p:spTree>
    <p:extLst>
      <p:ext uri="{BB962C8B-B14F-4D97-AF65-F5344CB8AC3E}">
        <p14:creationId xmlns:p14="http://schemas.microsoft.com/office/powerpoint/2010/main" val="40924027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3BA58-C94B-2F07-D4C5-9F0E42A22093}"/>
              </a:ext>
            </a:extLst>
          </p:cNvPr>
          <p:cNvSpPr>
            <a:spLocks noGrp="1"/>
          </p:cNvSpPr>
          <p:nvPr>
            <p:ph type="title"/>
          </p:nvPr>
        </p:nvSpPr>
        <p:spPr/>
        <p:txBody>
          <a:bodyPr/>
          <a:lstStyle/>
          <a:p>
            <a:r>
              <a:rPr lang="en-US"/>
              <a:t>Toilet</a:t>
            </a:r>
          </a:p>
        </p:txBody>
      </p:sp>
      <p:sp>
        <p:nvSpPr>
          <p:cNvPr id="3" name="Content Placeholder 2">
            <a:extLst>
              <a:ext uri="{FF2B5EF4-FFF2-40B4-BE49-F238E27FC236}">
                <a16:creationId xmlns:a16="http://schemas.microsoft.com/office/drawing/2014/main" id="{94D21029-359B-E483-F43F-59C144968EC0}"/>
              </a:ext>
            </a:extLst>
          </p:cNvPr>
          <p:cNvSpPr>
            <a:spLocks noGrp="1"/>
          </p:cNvSpPr>
          <p:nvPr>
            <p:ph idx="1"/>
          </p:nvPr>
        </p:nvSpPr>
        <p:spPr/>
        <p:txBody>
          <a:bodyPr vert="horz" lIns="91440" tIns="45720" rIns="91440" bIns="45720" rtlCol="0" anchor="t">
            <a:normAutofit/>
          </a:bodyPr>
          <a:lstStyle/>
          <a:p>
            <a:endParaRPr lang="en-US"/>
          </a:p>
        </p:txBody>
      </p:sp>
      <p:sp>
        <p:nvSpPr>
          <p:cNvPr id="4" name="Date Placeholder 3">
            <a:extLst>
              <a:ext uri="{FF2B5EF4-FFF2-40B4-BE49-F238E27FC236}">
                <a16:creationId xmlns:a16="http://schemas.microsoft.com/office/drawing/2014/main" id="{D82A628B-887D-E2C9-686B-467889BB5CA3}"/>
              </a:ext>
            </a:extLst>
          </p:cNvPr>
          <p:cNvSpPr>
            <a:spLocks noGrp="1"/>
          </p:cNvSpPr>
          <p:nvPr>
            <p:ph type="dt" sz="half" idx="10"/>
          </p:nvPr>
        </p:nvSpPr>
        <p:spPr/>
        <p:txBody>
          <a:bodyPr/>
          <a:lstStyle/>
          <a:p>
            <a:fld id="{9D2E4B58-1D75-4C5C-9E80-D10BD7C49021}" type="datetime1">
              <a:t>1/29/2025</a:t>
            </a:fld>
            <a:endParaRPr lang="en-US"/>
          </a:p>
        </p:txBody>
      </p:sp>
      <p:sp>
        <p:nvSpPr>
          <p:cNvPr id="5" name="Footer Placeholder 4">
            <a:extLst>
              <a:ext uri="{FF2B5EF4-FFF2-40B4-BE49-F238E27FC236}">
                <a16:creationId xmlns:a16="http://schemas.microsoft.com/office/drawing/2014/main" id="{29E1396A-4539-E34C-E21A-301E3CDFE70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F524FC6-E5CA-2FAA-9746-DA302BDD2C9A}"/>
              </a:ext>
            </a:extLst>
          </p:cNvPr>
          <p:cNvSpPr>
            <a:spLocks noGrp="1"/>
          </p:cNvSpPr>
          <p:nvPr>
            <p:ph type="sldNum" sz="quarter" idx="12"/>
          </p:nvPr>
        </p:nvSpPr>
        <p:spPr/>
        <p:txBody>
          <a:bodyPr/>
          <a:lstStyle/>
          <a:p>
            <a:fld id="{5E4DE196-8A13-4FF7-A07E-102851959EAB}" type="slidenum">
              <a:rPr lang="en-US" dirty="0"/>
              <a:t>18</a:t>
            </a:fld>
            <a:endParaRPr lang="en-US"/>
          </a:p>
        </p:txBody>
      </p:sp>
      <p:pic>
        <p:nvPicPr>
          <p:cNvPr id="8" name="Picture 7" descr="A guide for welcoming Makaton users">
            <a:extLst>
              <a:ext uri="{FF2B5EF4-FFF2-40B4-BE49-F238E27FC236}">
                <a16:creationId xmlns:a16="http://schemas.microsoft.com/office/drawing/2014/main" id="{A4F19274-59A3-3594-3053-82509F772E20}"/>
              </a:ext>
            </a:extLst>
          </p:cNvPr>
          <p:cNvPicPr>
            <a:picLocks noChangeAspect="1"/>
          </p:cNvPicPr>
          <p:nvPr/>
        </p:nvPicPr>
        <p:blipFill>
          <a:blip r:embed="rId2"/>
          <a:stretch>
            <a:fillRect/>
          </a:stretch>
        </p:blipFill>
        <p:spPr>
          <a:xfrm>
            <a:off x="4279745" y="2056354"/>
            <a:ext cx="3065656" cy="4102022"/>
          </a:xfrm>
          <a:prstGeom prst="rect">
            <a:avLst/>
          </a:prstGeom>
        </p:spPr>
      </p:pic>
    </p:spTree>
    <p:extLst>
      <p:ext uri="{BB962C8B-B14F-4D97-AF65-F5344CB8AC3E}">
        <p14:creationId xmlns:p14="http://schemas.microsoft.com/office/powerpoint/2010/main" val="1141570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5C04D-C954-8605-5BC7-A473E545C6DC}"/>
              </a:ext>
            </a:extLst>
          </p:cNvPr>
          <p:cNvSpPr>
            <a:spLocks noGrp="1"/>
          </p:cNvSpPr>
          <p:nvPr>
            <p:ph type="title"/>
          </p:nvPr>
        </p:nvSpPr>
        <p:spPr/>
        <p:txBody>
          <a:bodyPr/>
          <a:lstStyle/>
          <a:p>
            <a:endParaRPr lang="en-US"/>
          </a:p>
        </p:txBody>
      </p:sp>
      <p:pic>
        <p:nvPicPr>
          <p:cNvPr id="4" name="Content Placeholder 3" descr="Q And A Sticker - Find &amp; Share on GIPHY">
            <a:extLst>
              <a:ext uri="{FF2B5EF4-FFF2-40B4-BE49-F238E27FC236}">
                <a16:creationId xmlns:a16="http://schemas.microsoft.com/office/drawing/2014/main" id="{807179EE-737F-956F-0AA7-71F3FFF787CF}"/>
              </a:ext>
            </a:extLst>
          </p:cNvPr>
          <p:cNvPicPr>
            <a:picLocks noGrp="1" noChangeAspect="1"/>
          </p:cNvPicPr>
          <p:nvPr>
            <p:ph idx="1"/>
          </p:nvPr>
        </p:nvPicPr>
        <p:blipFill>
          <a:blip r:embed="rId2"/>
          <a:stretch>
            <a:fillRect/>
          </a:stretch>
        </p:blipFill>
        <p:spPr>
          <a:xfrm>
            <a:off x="3202464" y="531813"/>
            <a:ext cx="5783262" cy="5783262"/>
          </a:xfrm>
        </p:spPr>
      </p:pic>
    </p:spTree>
    <p:extLst>
      <p:ext uri="{BB962C8B-B14F-4D97-AF65-F5344CB8AC3E}">
        <p14:creationId xmlns:p14="http://schemas.microsoft.com/office/powerpoint/2010/main" val="4439472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FB31F-0A3E-884D-2915-80452ABB1FDC}"/>
              </a:ext>
            </a:extLst>
          </p:cNvPr>
          <p:cNvSpPr>
            <a:spLocks noGrp="1"/>
          </p:cNvSpPr>
          <p:nvPr>
            <p:ph type="title"/>
          </p:nvPr>
        </p:nvSpPr>
        <p:spPr/>
        <p:txBody>
          <a:bodyPr/>
          <a:lstStyle/>
          <a:p>
            <a:r>
              <a:rPr lang="en-US"/>
              <a:t>Coffee Break</a:t>
            </a:r>
          </a:p>
        </p:txBody>
      </p:sp>
      <p:pic>
        <p:nvPicPr>
          <p:cNvPr id="4" name="Content Placeholder 3" descr="Break Coffee GIFs - Find &amp; Share on GIPHY">
            <a:extLst>
              <a:ext uri="{FF2B5EF4-FFF2-40B4-BE49-F238E27FC236}">
                <a16:creationId xmlns:a16="http://schemas.microsoft.com/office/drawing/2014/main" id="{498A7264-3418-F7F0-ED09-112B8CF51F07}"/>
              </a:ext>
            </a:extLst>
          </p:cNvPr>
          <p:cNvPicPr>
            <a:picLocks noGrp="1" noChangeAspect="1"/>
          </p:cNvPicPr>
          <p:nvPr>
            <p:ph idx="1"/>
          </p:nvPr>
        </p:nvPicPr>
        <p:blipFill>
          <a:blip r:embed="rId2"/>
          <a:stretch>
            <a:fillRect/>
          </a:stretch>
        </p:blipFill>
        <p:spPr>
          <a:xfrm>
            <a:off x="3054350" y="1846104"/>
            <a:ext cx="6079490" cy="4566920"/>
          </a:xfrm>
        </p:spPr>
      </p:pic>
    </p:spTree>
    <p:extLst>
      <p:ext uri="{BB962C8B-B14F-4D97-AF65-F5344CB8AC3E}">
        <p14:creationId xmlns:p14="http://schemas.microsoft.com/office/powerpoint/2010/main" val="4412001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0F566-44E4-9DD6-418C-ED227C684F9B}"/>
              </a:ext>
            </a:extLst>
          </p:cNvPr>
          <p:cNvSpPr>
            <a:spLocks noGrp="1"/>
          </p:cNvSpPr>
          <p:nvPr>
            <p:ph type="title"/>
          </p:nvPr>
        </p:nvSpPr>
        <p:spPr>
          <a:xfrm>
            <a:off x="871108" y="132904"/>
            <a:ext cx="10449784" cy="1265928"/>
          </a:xfrm>
        </p:spPr>
        <p:txBody>
          <a:bodyPr/>
          <a:lstStyle/>
          <a:p>
            <a:r>
              <a:rPr lang="en-US"/>
              <a:t>Explore Communication Resources used in school</a:t>
            </a:r>
          </a:p>
        </p:txBody>
      </p:sp>
      <p:sp>
        <p:nvSpPr>
          <p:cNvPr id="3" name="Content Placeholder 2">
            <a:extLst>
              <a:ext uri="{FF2B5EF4-FFF2-40B4-BE49-F238E27FC236}">
                <a16:creationId xmlns:a16="http://schemas.microsoft.com/office/drawing/2014/main" id="{68CC2A07-AA2D-32CA-6F39-41B9789B9D97}"/>
              </a:ext>
            </a:extLst>
          </p:cNvPr>
          <p:cNvSpPr>
            <a:spLocks noGrp="1"/>
          </p:cNvSpPr>
          <p:nvPr>
            <p:ph idx="1"/>
          </p:nvPr>
        </p:nvSpPr>
        <p:spPr>
          <a:xfrm>
            <a:off x="868532" y="1609716"/>
            <a:ext cx="10786276" cy="5121159"/>
          </a:xfrm>
        </p:spPr>
        <p:txBody>
          <a:bodyPr vert="horz" lIns="91440" tIns="45720" rIns="91440" bIns="45720" rtlCol="0" anchor="t">
            <a:normAutofit fontScale="92500" lnSpcReduction="10000"/>
          </a:bodyPr>
          <a:lstStyle/>
          <a:p>
            <a:r>
              <a:rPr lang="en-US" sz="2400" b="1" dirty="0" err="1"/>
              <a:t>Colourful</a:t>
            </a:r>
            <a:r>
              <a:rPr lang="en-US" sz="2400" b="1" dirty="0"/>
              <a:t> Semantics</a:t>
            </a:r>
          </a:p>
          <a:p>
            <a:pPr lvl="1">
              <a:buFont typeface="Wingdings" panose="020B0604020202020204" pitchFamily="34" charset="0"/>
              <a:buChar char="Ø"/>
            </a:pPr>
            <a:r>
              <a:rPr lang="en-US" sz="1900" err="1"/>
              <a:t>Colour</a:t>
            </a:r>
            <a:r>
              <a:rPr lang="en-US" sz="1900" dirty="0"/>
              <a:t> coded visual support to teach grammar and sentence structure</a:t>
            </a:r>
          </a:p>
          <a:p>
            <a:r>
              <a:rPr lang="en-US" sz="2400" b="1" dirty="0"/>
              <a:t>Core boards </a:t>
            </a:r>
          </a:p>
          <a:p>
            <a:pPr lvl="1">
              <a:buFont typeface="Wingdings" panose="020B0604020202020204" pitchFamily="34" charset="0"/>
              <a:buChar char="Ø"/>
            </a:pPr>
            <a:r>
              <a:rPr lang="en-US" sz="1900" dirty="0"/>
              <a:t>Paper based AAC, used for students to express themselves and make choices</a:t>
            </a:r>
          </a:p>
          <a:p>
            <a:r>
              <a:rPr lang="en-US" sz="2400" b="1" dirty="0"/>
              <a:t>Games</a:t>
            </a:r>
          </a:p>
          <a:p>
            <a:pPr lvl="1">
              <a:buFont typeface="Wingdings" panose="020B0604020202020204" pitchFamily="34" charset="0"/>
              <a:buChar char="Ø"/>
            </a:pPr>
            <a:r>
              <a:rPr lang="en-US" sz="1900" dirty="0"/>
              <a:t>Develop turn taking skills, receptive language and vocabulary</a:t>
            </a:r>
          </a:p>
          <a:p>
            <a:r>
              <a:rPr lang="en-US" sz="2400" b="1" dirty="0"/>
              <a:t>Attention Autism</a:t>
            </a:r>
          </a:p>
          <a:p>
            <a:pPr lvl="1">
              <a:buFont typeface="Wingdings" panose="020B0604020202020204" pitchFamily="34" charset="0"/>
              <a:buChar char="Ø"/>
            </a:pPr>
            <a:r>
              <a:rPr lang="en-US" sz="1900" dirty="0"/>
              <a:t>Increase independent attention towards adult led activities</a:t>
            </a:r>
          </a:p>
          <a:p>
            <a:r>
              <a:rPr lang="en-US" sz="2400" b="1" dirty="0"/>
              <a:t>TD Snap</a:t>
            </a:r>
          </a:p>
          <a:p>
            <a:pPr lvl="1">
              <a:buFont typeface="Wingdings" panose="020B0604020202020204" pitchFamily="34" charset="0"/>
              <a:buChar char="Ø"/>
            </a:pPr>
            <a:r>
              <a:rPr lang="en-US" sz="1900" dirty="0"/>
              <a:t>Power based AAC, used for students to express themselves and make choice</a:t>
            </a:r>
          </a:p>
          <a:p>
            <a:r>
              <a:rPr lang="en-US" sz="2400" b="1">
                <a:solidFill>
                  <a:srgbClr val="35403A"/>
                </a:solidFill>
              </a:rPr>
              <a:t>Now and Next boards</a:t>
            </a:r>
          </a:p>
          <a:p>
            <a:pPr lvl="1">
              <a:buFont typeface="Wingdings" panose="020B0604020202020204" pitchFamily="34" charset="0"/>
              <a:buChar char="Ø"/>
            </a:pPr>
            <a:r>
              <a:rPr lang="en-GB" sz="1900" dirty="0">
                <a:solidFill>
                  <a:srgbClr val="000000"/>
                </a:solidFill>
                <a:latin typeface="Aptos Light"/>
                <a:ea typeface="Lato"/>
                <a:cs typeface="Lato"/>
              </a:rPr>
              <a:t>help manage expectations, support transitions, and encourage task completion</a:t>
            </a:r>
          </a:p>
        </p:txBody>
      </p:sp>
    </p:spTree>
    <p:extLst>
      <p:ext uri="{BB962C8B-B14F-4D97-AF65-F5344CB8AC3E}">
        <p14:creationId xmlns:p14="http://schemas.microsoft.com/office/powerpoint/2010/main" val="190828184"/>
      </p:ext>
    </p:extLst>
  </p:cSld>
  <p:clrMapOvr>
    <a:masterClrMapping/>
  </p:clrMapOvr>
</p:sld>
</file>

<file path=ppt/theme/theme1.xml><?xml version="1.0" encoding="utf-8"?>
<a:theme xmlns:a="http://schemas.openxmlformats.org/drawingml/2006/main" name="BohoVogueVTI">
  <a:themeElements>
    <a:clrScheme name="BohoVogueVTI">
      <a:dk1>
        <a:sysClr val="windowText" lastClr="000000"/>
      </a:dk1>
      <a:lt1>
        <a:sysClr val="window" lastClr="FFFFFF"/>
      </a:lt1>
      <a:dk2>
        <a:srgbClr val="35403A"/>
      </a:dk2>
      <a:lt2>
        <a:srgbClr val="F1EFEB"/>
      </a:lt2>
      <a:accent1>
        <a:srgbClr val="9E8B50"/>
      </a:accent1>
      <a:accent2>
        <a:srgbClr val="D5966B"/>
      </a:accent2>
      <a:accent3>
        <a:srgbClr val="9BA6BB"/>
      </a:accent3>
      <a:accent4>
        <a:srgbClr val="869880"/>
      </a:accent4>
      <a:accent5>
        <a:srgbClr val="588267"/>
      </a:accent5>
      <a:accent6>
        <a:srgbClr val="B89C46"/>
      </a:accent6>
      <a:hlink>
        <a:srgbClr val="C77138"/>
      </a:hlink>
      <a:folHlink>
        <a:srgbClr val="589374"/>
      </a:folHlink>
    </a:clrScheme>
    <a:fontScheme name="BohoVogueVTI">
      <a:majorFont>
        <a:latin typeface="Walbaum Display"/>
        <a:ea typeface=""/>
        <a:cs typeface=""/>
      </a:majorFont>
      <a:minorFont>
        <a:latin typeface="Aptos Light"/>
        <a:ea typeface=""/>
        <a:cs typeface=""/>
      </a:minorFont>
    </a:fontScheme>
    <a:fmtScheme name="BohoVogu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ohoVogueVTI" id="{587E0025-A466-4551-A341-1A9F570FDF06}" vid="{F615CBBD-D1BB-4663-887F-92A47C7C6A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E63FC9DFDDED41B24C7224443CDEC4" ma:contentTypeVersion="18" ma:contentTypeDescription="Create a new document." ma:contentTypeScope="" ma:versionID="e328b5f099557450a2cfff44d532ba29">
  <xsd:schema xmlns:xsd="http://www.w3.org/2001/XMLSchema" xmlns:xs="http://www.w3.org/2001/XMLSchema" xmlns:p="http://schemas.microsoft.com/office/2006/metadata/properties" xmlns:ns2="8a236201-1e5a-47b5-8529-c4d38acc90ea" xmlns:ns3="f1cc282b-31ee-4fe9-a2f6-f98980ac56c7" targetNamespace="http://schemas.microsoft.com/office/2006/metadata/properties" ma:root="true" ma:fieldsID="42189415080b41097d0b91ac46025b98" ns2:_="" ns3:_="">
    <xsd:import namespace="8a236201-1e5a-47b5-8529-c4d38acc90ea"/>
    <xsd:import namespace="f1cc282b-31ee-4fe9-a2f6-f98980ac56c7"/>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CR"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236201-1e5a-47b5-8529-c4d38acc90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c86b7e15-f0db-4718-94bd-d08abc626c2f"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Location" ma:index="23" nillable="true" ma:displayName="Location" ma:description="" ma:indexed="true"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1cc282b-31ee-4fe9-a2f6-f98980ac56c7"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fca2eb9-cd68-48f3-9695-b0315f77dd95}" ma:internalName="TaxCatchAll" ma:showField="CatchAllData" ma:web="f1cc282b-31ee-4fe9-a2f6-f98980ac56c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1cc282b-31ee-4fe9-a2f6-f98980ac56c7" xsi:nil="true"/>
    <lcf76f155ced4ddcb4097134ff3c332f xmlns="8a236201-1e5a-47b5-8529-c4d38acc90e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7BFCB3-2C20-4B74-9441-B82F3DE5ABEA}">
  <ds:schemaRefs>
    <ds:schemaRef ds:uri="8a236201-1e5a-47b5-8529-c4d38acc90ea"/>
    <ds:schemaRef ds:uri="f1cc282b-31ee-4fe9-a2f6-f98980ac56c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7BDBBCC-CD41-405A-B7C5-6A54515777AB}">
  <ds:schemaRefs>
    <ds:schemaRef ds:uri="http://schemas.microsoft.com/sharepoint/v3/contenttype/forms"/>
  </ds:schemaRefs>
</ds:datastoreItem>
</file>

<file path=customXml/itemProps3.xml><?xml version="1.0" encoding="utf-8"?>
<ds:datastoreItem xmlns:ds="http://schemas.openxmlformats.org/officeDocument/2006/customXml" ds:itemID="{99A33C7C-124E-419A-996D-9BF77E7A575C}">
  <ds:schemaRefs>
    <ds:schemaRef ds:uri="http://schemas.microsoft.com/office/2006/documentManagement/types"/>
    <ds:schemaRef ds:uri="f1cc282b-31ee-4fe9-a2f6-f98980ac56c7"/>
    <ds:schemaRef ds:uri="http://schemas.openxmlformats.org/package/2006/metadata/core-properties"/>
    <ds:schemaRef ds:uri="http://purl.org/dc/elements/1.1/"/>
    <ds:schemaRef ds:uri="http://www.w3.org/XML/1998/namespace"/>
    <ds:schemaRef ds:uri="http://schemas.microsoft.com/office/infopath/2007/PartnerControls"/>
    <ds:schemaRef ds:uri="http://purl.org/dc/terms/"/>
    <ds:schemaRef ds:uri="8a236201-1e5a-47b5-8529-c4d38acc90ea"/>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612</Words>
  <Application>Microsoft Office PowerPoint</Application>
  <PresentationFormat>Widescreen</PresentationFormat>
  <Paragraphs>95</Paragraphs>
  <Slides>21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Aptos Light</vt:lpstr>
      <vt:lpstr>Arial</vt:lpstr>
      <vt:lpstr>Calibri</vt:lpstr>
      <vt:lpstr>Lato</vt:lpstr>
      <vt:lpstr>Walbaum Display</vt:lpstr>
      <vt:lpstr>Wingdings</vt:lpstr>
      <vt:lpstr>Wingdings,Sans-Serif</vt:lpstr>
      <vt:lpstr>BohoVogueVTI</vt:lpstr>
      <vt:lpstr>Communication and communication support</vt:lpstr>
      <vt:lpstr>Communication pyramid</vt:lpstr>
      <vt:lpstr>Activity</vt:lpstr>
      <vt:lpstr>PowerPoint Presentation</vt:lpstr>
      <vt:lpstr>Total Communication Approach</vt:lpstr>
      <vt:lpstr>Strategies to support communication at home</vt:lpstr>
      <vt:lpstr>Silence is golden </vt:lpstr>
      <vt:lpstr>Repetition</vt:lpstr>
      <vt:lpstr>Model language</vt:lpstr>
      <vt:lpstr>PowerPoint Presentation</vt:lpstr>
      <vt:lpstr>Communication boards</vt:lpstr>
      <vt:lpstr>PowerPoint Presentation</vt:lpstr>
      <vt:lpstr>PowerPoint Presentation</vt:lpstr>
      <vt:lpstr>PowerPoint Presentation</vt:lpstr>
      <vt:lpstr>Makaton</vt:lpstr>
      <vt:lpstr>Mummy and Daddy</vt:lpstr>
      <vt:lpstr>Eat and drink</vt:lpstr>
      <vt:lpstr>Toilet</vt:lpstr>
      <vt:lpstr>PowerPoint Presentation</vt:lpstr>
      <vt:lpstr>Coffee Break</vt:lpstr>
      <vt:lpstr>Explore Communication Resources used in school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and communication support</dc:title>
  <dc:creator>Jim Marshall</dc:creator>
  <cp:lastModifiedBy>Jim Marshall</cp:lastModifiedBy>
  <cp:revision>66</cp:revision>
  <dcterms:created xsi:type="dcterms:W3CDTF">2024-12-19T13:09:52Z</dcterms:created>
  <dcterms:modified xsi:type="dcterms:W3CDTF">2025-01-29T11:44:20Z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0x010100C1E63FC9DFDDED41B24C7224443CDEC4</vt:lpwstr>
  </property>
  <property fmtid="{D5CDD505-2E9C-101B-9397-08002B2CF9AE}" pid="3" name="MediaServiceImageTags">
    <vt:lpwstr/>
  </property>
</Properties>
</file>