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6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1920" y="1327188"/>
            <a:ext cx="1280160" cy="457200"/>
          </a:xfrm>
        </p:spPr>
        <p:txBody>
          <a:bodyPr/>
          <a:lstStyle>
            <a:lvl1pPr algn="ctr">
              <a:defRPr sz="11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36" y="5211060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18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515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6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31920" y="1325880"/>
            <a:ext cx="1280160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679" y="5211060"/>
            <a:ext cx="4430268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1060"/>
            <a:ext cx="1584198" cy="22860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699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10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092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431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459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46008" y="6302326"/>
            <a:ext cx="1097280" cy="27432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65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309360"/>
            <a:ext cx="1097280" cy="27432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879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738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2828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292608" y="292608"/>
            <a:ext cx="8558784" cy="6272784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768096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12142" y="6302326"/>
            <a:ext cx="20574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6896" y="6302326"/>
            <a:ext cx="395020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53042" y="6302326"/>
            <a:ext cx="10972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212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sz="4000" dirty="0"/>
              <a:t>Managing </a:t>
            </a:r>
            <a:r>
              <a:rPr sz="4000" dirty="0" err="1"/>
              <a:t>Behaviours</a:t>
            </a:r>
            <a:endParaRPr sz="4000" dirty="0"/>
          </a:p>
          <a:p>
            <a:r>
              <a:rPr sz="4000" dirty="0"/>
              <a:t>Parent Workshop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New Oaks </a:t>
            </a:r>
            <a:r>
              <a:rPr dirty="0"/>
              <a:t>9:30am</a:t>
            </a:r>
          </a:p>
          <a:p>
            <a:r>
              <a:rPr dirty="0"/>
              <a:t>Led by L</a:t>
            </a:r>
            <a:r>
              <a:rPr lang="en-GB" dirty="0"/>
              <a:t>aura </a:t>
            </a:r>
            <a:r>
              <a:rPr dirty="0"/>
              <a:t>G</a:t>
            </a:r>
            <a:r>
              <a:rPr lang="en-GB" dirty="0" err="1"/>
              <a:t>onzalez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Workshop Aim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To provide parents with simple and practical tools to support </a:t>
            </a:r>
            <a:r>
              <a:rPr dirty="0" err="1"/>
              <a:t>behaviour</a:t>
            </a:r>
            <a:r>
              <a:rPr dirty="0"/>
              <a:t> at home.</a:t>
            </a:r>
          </a:p>
          <a:p>
            <a:r>
              <a:rPr dirty="0"/>
              <a:t>To help children regulate their emotions and feel safe and understood.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Important message: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1245"/>
            <a:ext cx="8229600" cy="4525963"/>
          </a:xfrm>
        </p:spPr>
        <p:txBody>
          <a:bodyPr>
            <a:normAutofit/>
          </a:bodyPr>
          <a:lstStyle/>
          <a:p>
            <a:r>
              <a:rPr sz="2400" dirty="0"/>
              <a:t>This workshop is not about blaming parents.</a:t>
            </a:r>
          </a:p>
          <a:p>
            <a:r>
              <a:rPr sz="2400" dirty="0"/>
              <a:t>All </a:t>
            </a:r>
            <a:r>
              <a:rPr sz="2400" dirty="0" err="1"/>
              <a:t>behaviour</a:t>
            </a:r>
            <a:r>
              <a:rPr sz="2400" dirty="0"/>
              <a:t> is communication.</a:t>
            </a:r>
          </a:p>
          <a:p>
            <a:r>
              <a:rPr sz="2400" dirty="0"/>
              <a:t>Our children communicate in different ways.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Why </a:t>
            </a:r>
            <a:r>
              <a:rPr dirty="0" err="1"/>
              <a:t>behaviour</a:t>
            </a:r>
            <a:r>
              <a:rPr dirty="0"/>
              <a:t> can be challenging: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2862" y="2283486"/>
            <a:ext cx="7680960" cy="3931920"/>
          </a:xfrm>
        </p:spPr>
        <p:txBody>
          <a:bodyPr/>
          <a:lstStyle/>
          <a:p>
            <a:r>
              <a:rPr dirty="0"/>
              <a:t>Many children struggle with change, noise and transitions.</a:t>
            </a:r>
          </a:p>
          <a:p>
            <a:r>
              <a:rPr dirty="0"/>
              <a:t>Some children find it hard to understand instructions.</a:t>
            </a:r>
          </a:p>
          <a:p>
            <a:r>
              <a:rPr dirty="0"/>
              <a:t>Some children find it hard to express feelings or needs.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E52ADF-39C5-968F-057D-4792CF95CB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4074" y="3529780"/>
            <a:ext cx="5177667" cy="285223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err="1"/>
              <a:t>Behaviour</a:t>
            </a:r>
            <a:r>
              <a:rPr dirty="0"/>
              <a:t> is communication: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What happened before the </a:t>
            </a:r>
            <a:r>
              <a:rPr dirty="0" err="1"/>
              <a:t>behaviour</a:t>
            </a:r>
            <a:r>
              <a:rPr dirty="0"/>
              <a:t>?</a:t>
            </a:r>
          </a:p>
          <a:p>
            <a:r>
              <a:rPr dirty="0"/>
              <a:t>What did </a:t>
            </a:r>
            <a:r>
              <a:rPr lang="en-GB" dirty="0"/>
              <a:t>your</a:t>
            </a:r>
            <a:r>
              <a:rPr dirty="0"/>
              <a:t> child do?</a:t>
            </a:r>
          </a:p>
          <a:p>
            <a:r>
              <a:rPr dirty="0"/>
              <a:t>What happened after?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Emotional Regulation Comes First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When children are very upset, their brain is in alarm mode.</a:t>
            </a:r>
          </a:p>
          <a:p>
            <a:r>
              <a:t>They need help to calm before we try to teach or correct.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0DC2BE-5AD2-FC1F-AB60-4C75AA7C3C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6787" y="3299860"/>
            <a:ext cx="5250426" cy="273518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Strategy 1 – Visual Support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Use now / next boards at home.</a:t>
            </a:r>
          </a:p>
          <a:p>
            <a:r>
              <a:t>Use simple picture routines.</a:t>
            </a:r>
          </a:p>
          <a:p>
            <a:r>
              <a:t>Use timers or countdowns.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ADCAC4-75A4-D57E-C18C-0CEF2C106D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198" y="4257367"/>
            <a:ext cx="3657780" cy="2095690"/>
          </a:xfrm>
          <a:prstGeom prst="rect">
            <a:avLst/>
          </a:prstGeom>
        </p:spPr>
      </p:pic>
      <p:pic>
        <p:nvPicPr>
          <p:cNvPr id="9" name="Picture 8" descr="A screenshot of a computer screen&#10;&#10;AI-generated content may be incorrect.">
            <a:extLst>
              <a:ext uri="{FF2B5EF4-FFF2-40B4-BE49-F238E27FC236}">
                <a16:creationId xmlns:a16="http://schemas.microsoft.com/office/drawing/2014/main" id="{A5914356-DB7F-DEB9-D123-FA6AC06A39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1097" y="4010304"/>
            <a:ext cx="3564026" cy="246534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31B6499-F99D-B888-C733-0DB05DE1AA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5152" y="1710048"/>
            <a:ext cx="3055915" cy="171895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Strategy 2 – Offer Choices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Offer two simple choices instead of giving commands.</a:t>
            </a:r>
          </a:p>
          <a:p>
            <a:r>
              <a:t>This helps reduce anxiety and power struggles.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Strategy 3 – Calm Space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Create a small safe and quiet space.</a:t>
            </a:r>
          </a:p>
          <a:p>
            <a:r>
              <a:t>This is not a punishment area.</a:t>
            </a:r>
          </a:p>
          <a:p>
            <a:r>
              <a:t>Children can use it to calm and regulate.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114954-44A1-D264-02E2-EF752FDAF6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1535" y="3602562"/>
            <a:ext cx="4788310" cy="261006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Strategy 4 – Calm First, Talk Later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Support your child to calm down first.</a:t>
            </a:r>
          </a:p>
          <a:p>
            <a:r>
              <a:t>Use quiet time, sitting together, breathing or sensory support.</a:t>
            </a:r>
          </a:p>
          <a:p>
            <a:r>
              <a:t>Talk about behaviour after your child is calm.</a:t>
            </a:r>
          </a:p>
        </p:txBody>
      </p:sp>
      <p:pic>
        <p:nvPicPr>
          <p:cNvPr id="5" name="Picture 4" descr="A chart of different symbols&#10;&#10;AI-generated content may be incorrect.">
            <a:extLst>
              <a:ext uri="{FF2B5EF4-FFF2-40B4-BE49-F238E27FC236}">
                <a16:creationId xmlns:a16="http://schemas.microsoft.com/office/drawing/2014/main" id="{7FA21E47-5D4F-533C-B3AD-C58EA91326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077" y="3714445"/>
            <a:ext cx="3476325" cy="232059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Strategy 5 – Short and Clear Language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Use short and simple instructions.</a:t>
            </a:r>
          </a:p>
          <a:p>
            <a:r>
              <a:t>For example: 'Stop. Hands down.'</a:t>
            </a:r>
          </a:p>
          <a:p>
            <a:r>
              <a:t>'First tidy, then iPad.'</a:t>
            </a:r>
          </a:p>
        </p:txBody>
      </p:sp>
      <p:pic>
        <p:nvPicPr>
          <p:cNvPr id="4" name="Picture 3" descr="A white rectangular box with black lines and a clock&#10;&#10;AI-generated content may be incorrect.">
            <a:extLst>
              <a:ext uri="{FF2B5EF4-FFF2-40B4-BE49-F238E27FC236}">
                <a16:creationId xmlns:a16="http://schemas.microsoft.com/office/drawing/2014/main" id="{1954FAEC-9AD6-F81A-D685-986C6C9245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137" y="3532058"/>
            <a:ext cx="2971469" cy="201951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Praise what you want to see: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Notice small successes.</a:t>
            </a:r>
          </a:p>
          <a:p>
            <a:r>
              <a:t>For example: 'Good waiting.' 'Good sitting.' 'Good asking for help.'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Consistency and routine: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Use the same words and routines.</a:t>
            </a:r>
          </a:p>
          <a:p>
            <a:r>
              <a:t>Try to respond in the same way each time.</a:t>
            </a:r>
          </a:p>
          <a:p>
            <a:r>
              <a:t>Small changes can make a big difference.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Thank You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We know supporting children with additional needs at home can be challenging.</a:t>
            </a:r>
          </a:p>
          <a:p>
            <a:r>
              <a:t>We are here to support you.</a:t>
            </a:r>
          </a:p>
          <a:p>
            <a:r>
              <a:t>Please speak to us after the session if you would like help.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736059"/>
      </a:dk2>
      <a:lt2>
        <a:srgbClr val="E7E0C7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Gill Sans MT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3F20CFC1-E34F-405B-AA49-5BE0E194F1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100</TotalTime>
  <Words>379</Words>
  <Application>Microsoft Office PowerPoint</Application>
  <PresentationFormat>On-screen Show (4:3)</PresentationFormat>
  <Paragraphs>52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Garamond</vt:lpstr>
      <vt:lpstr>Gill Sans MT</vt:lpstr>
      <vt:lpstr>Savon</vt:lpstr>
      <vt:lpstr>Managing Behaviours Parent Workshop</vt:lpstr>
      <vt:lpstr>Workshop Aim</vt:lpstr>
      <vt:lpstr>Important message:</vt:lpstr>
      <vt:lpstr>Why behaviour can be challenging:</vt:lpstr>
      <vt:lpstr>Behaviour is communication:</vt:lpstr>
      <vt:lpstr>Emotional Regulation Comes First</vt:lpstr>
      <vt:lpstr>Strategy 1 – Visual Support</vt:lpstr>
      <vt:lpstr>Strategy 2 – Offer Choices</vt:lpstr>
      <vt:lpstr>Strategy 3 – Calm Space at Home</vt:lpstr>
      <vt:lpstr>Strategy 4 – Calm First, Talk Later</vt:lpstr>
      <vt:lpstr>Strategy 5 – Short and Clear Language</vt:lpstr>
      <vt:lpstr>Praise what you want to see:</vt:lpstr>
      <vt:lpstr>Consistency and routine:</vt:lpstr>
      <vt:lpstr>Thank You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Laura Gonzalez Moraleda</dc:creator>
  <cp:keywords/>
  <dc:description>generated using python-pptx</dc:description>
  <cp:lastModifiedBy>Jim Marshall</cp:lastModifiedBy>
  <cp:revision>4</cp:revision>
  <dcterms:created xsi:type="dcterms:W3CDTF">2013-01-27T09:14:16Z</dcterms:created>
  <dcterms:modified xsi:type="dcterms:W3CDTF">2026-02-23T17:30:51Z</dcterms:modified>
  <cp:category/>
</cp:coreProperties>
</file>