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26"/>
  </p:notesMasterIdLst>
  <p:sldIdLst>
    <p:sldId id="322" r:id="rId4"/>
    <p:sldId id="318" r:id="rId5"/>
    <p:sldId id="320" r:id="rId6"/>
    <p:sldId id="303" r:id="rId7"/>
    <p:sldId id="310" r:id="rId8"/>
    <p:sldId id="311" r:id="rId9"/>
    <p:sldId id="325" r:id="rId10"/>
    <p:sldId id="304" r:id="rId11"/>
    <p:sldId id="323" r:id="rId12"/>
    <p:sldId id="305" r:id="rId13"/>
    <p:sldId id="306" r:id="rId14"/>
    <p:sldId id="307" r:id="rId15"/>
    <p:sldId id="308" r:id="rId16"/>
    <p:sldId id="309" r:id="rId17"/>
    <p:sldId id="313" r:id="rId18"/>
    <p:sldId id="314" r:id="rId19"/>
    <p:sldId id="312" r:id="rId20"/>
    <p:sldId id="324" r:id="rId21"/>
    <p:sldId id="315" r:id="rId22"/>
    <p:sldId id="316" r:id="rId23"/>
    <p:sldId id="301" r:id="rId24"/>
    <p:sldId id="32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D45395-C3CF-41E7-B8BD-2C3C9783E812}" v="20" dt="2024-06-07T09:15:42.4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78" y="10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ly Douglas" userId="255eed19-c515-4b55-acbe-7b7b0a67c790" providerId="ADAL" clId="{B4D45395-C3CF-41E7-B8BD-2C3C9783E812}"/>
    <pc:docChg chg="undo custSel modSld">
      <pc:chgData name="Helly Douglas" userId="255eed19-c515-4b55-acbe-7b7b0a67c790" providerId="ADAL" clId="{B4D45395-C3CF-41E7-B8BD-2C3C9783E812}" dt="2024-06-07T09:23:13.646" v="161" actId="20577"/>
      <pc:docMkLst>
        <pc:docMk/>
      </pc:docMkLst>
      <pc:sldChg chg="addSp delSp modSp mod">
        <pc:chgData name="Helly Douglas" userId="255eed19-c515-4b55-acbe-7b7b0a67c790" providerId="ADAL" clId="{B4D45395-C3CF-41E7-B8BD-2C3C9783E812}" dt="2024-06-07T09:09:43.711" v="67"/>
        <pc:sldMkLst>
          <pc:docMk/>
          <pc:sldMk cId="2243012639" sldId="301"/>
        </pc:sldMkLst>
        <pc:spChg chg="add mod">
          <ac:chgData name="Helly Douglas" userId="255eed19-c515-4b55-acbe-7b7b0a67c790" providerId="ADAL" clId="{B4D45395-C3CF-41E7-B8BD-2C3C9783E812}" dt="2024-06-07T09:09:43.711" v="67"/>
          <ac:spMkLst>
            <pc:docMk/>
            <pc:sldMk cId="2243012639" sldId="301"/>
            <ac:spMk id="3" creationId="{5A91CB54-273E-3091-E081-C79B085DF615}"/>
          </ac:spMkLst>
        </pc:spChg>
        <pc:picChg chg="del">
          <ac:chgData name="Helly Douglas" userId="255eed19-c515-4b55-acbe-7b7b0a67c790" providerId="ADAL" clId="{B4D45395-C3CF-41E7-B8BD-2C3C9783E812}" dt="2024-06-07T09:06:37.268" v="15" actId="478"/>
          <ac:picMkLst>
            <pc:docMk/>
            <pc:sldMk cId="2243012639" sldId="301"/>
            <ac:picMk id="4" creationId="{73C0F31B-44B1-5F5F-FF8F-08E727C607EB}"/>
          </ac:picMkLst>
        </pc:picChg>
      </pc:sldChg>
      <pc:sldChg chg="addSp delSp modSp mod">
        <pc:chgData name="Helly Douglas" userId="255eed19-c515-4b55-acbe-7b7b0a67c790" providerId="ADAL" clId="{B4D45395-C3CF-41E7-B8BD-2C3C9783E812}" dt="2024-06-07T09:08:57.115" v="51"/>
        <pc:sldMkLst>
          <pc:docMk/>
          <pc:sldMk cId="1876681190" sldId="303"/>
        </pc:sldMkLst>
        <pc:spChg chg="add mod">
          <ac:chgData name="Helly Douglas" userId="255eed19-c515-4b55-acbe-7b7b0a67c790" providerId="ADAL" clId="{B4D45395-C3CF-41E7-B8BD-2C3C9783E812}" dt="2024-06-07T09:08:57.115" v="51"/>
          <ac:spMkLst>
            <pc:docMk/>
            <pc:sldMk cId="1876681190" sldId="303"/>
            <ac:spMk id="4" creationId="{6E87D9B0-EA9C-D6B1-E371-0FE5150A899A}"/>
          </ac:spMkLst>
        </pc:spChg>
        <pc:picChg chg="del">
          <ac:chgData name="Helly Douglas" userId="255eed19-c515-4b55-acbe-7b7b0a67c790" providerId="ADAL" clId="{B4D45395-C3CF-41E7-B8BD-2C3C9783E812}" dt="2024-06-07T09:05:59.889" v="1" actId="478"/>
          <ac:picMkLst>
            <pc:docMk/>
            <pc:sldMk cId="1876681190" sldId="303"/>
            <ac:picMk id="6" creationId="{A5E31C2A-D307-197A-095A-8C36C5414880}"/>
          </ac:picMkLst>
        </pc:picChg>
      </pc:sldChg>
      <pc:sldChg chg="addSp delSp modSp mod">
        <pc:chgData name="Helly Douglas" userId="255eed19-c515-4b55-acbe-7b7b0a67c790" providerId="ADAL" clId="{B4D45395-C3CF-41E7-B8BD-2C3C9783E812}" dt="2024-06-07T09:09:17.486" v="56"/>
        <pc:sldMkLst>
          <pc:docMk/>
          <pc:sldMk cId="2990760260" sldId="304"/>
        </pc:sldMkLst>
        <pc:spChg chg="add mod">
          <ac:chgData name="Helly Douglas" userId="255eed19-c515-4b55-acbe-7b7b0a67c790" providerId="ADAL" clId="{B4D45395-C3CF-41E7-B8BD-2C3C9783E812}" dt="2024-06-07T09:09:17.486" v="56"/>
          <ac:spMkLst>
            <pc:docMk/>
            <pc:sldMk cId="2990760260" sldId="304"/>
            <ac:spMk id="4" creationId="{B1B0B64D-EBA4-C3A5-0DED-14FA34171E74}"/>
          </ac:spMkLst>
        </pc:spChg>
        <pc:picChg chg="del">
          <ac:chgData name="Helly Douglas" userId="255eed19-c515-4b55-acbe-7b7b0a67c790" providerId="ADAL" clId="{B4D45395-C3CF-41E7-B8BD-2C3C9783E812}" dt="2024-06-07T09:06:07.773" v="4" actId="478"/>
          <ac:picMkLst>
            <pc:docMk/>
            <pc:sldMk cId="2990760260" sldId="304"/>
            <ac:picMk id="5" creationId="{3367B431-9409-BFC8-0889-1EF1F7136A2C}"/>
          </ac:picMkLst>
        </pc:picChg>
      </pc:sldChg>
      <pc:sldChg chg="addSp delSp modSp mod">
        <pc:chgData name="Helly Douglas" userId="255eed19-c515-4b55-acbe-7b7b0a67c790" providerId="ADAL" clId="{B4D45395-C3CF-41E7-B8BD-2C3C9783E812}" dt="2024-06-07T09:09:20.024" v="57"/>
        <pc:sldMkLst>
          <pc:docMk/>
          <pc:sldMk cId="1124094012" sldId="305"/>
        </pc:sldMkLst>
        <pc:spChg chg="add mod">
          <ac:chgData name="Helly Douglas" userId="255eed19-c515-4b55-acbe-7b7b0a67c790" providerId="ADAL" clId="{B4D45395-C3CF-41E7-B8BD-2C3C9783E812}" dt="2024-06-07T09:09:20.024" v="57"/>
          <ac:spMkLst>
            <pc:docMk/>
            <pc:sldMk cId="1124094012" sldId="305"/>
            <ac:spMk id="2" creationId="{A71EF153-301F-6CDD-9997-3ABF62C14867}"/>
          </ac:spMkLst>
        </pc:spChg>
        <pc:picChg chg="del">
          <ac:chgData name="Helly Douglas" userId="255eed19-c515-4b55-acbe-7b7b0a67c790" providerId="ADAL" clId="{B4D45395-C3CF-41E7-B8BD-2C3C9783E812}" dt="2024-06-07T09:06:10.472" v="5" actId="478"/>
          <ac:picMkLst>
            <pc:docMk/>
            <pc:sldMk cId="1124094012" sldId="305"/>
            <ac:picMk id="7" creationId="{0966FDC7-BCCE-21C2-28A4-9D36E21A1E3B}"/>
          </ac:picMkLst>
        </pc:picChg>
      </pc:sldChg>
      <pc:sldChg chg="addSp delSp modSp mod">
        <pc:chgData name="Helly Douglas" userId="255eed19-c515-4b55-acbe-7b7b0a67c790" providerId="ADAL" clId="{B4D45395-C3CF-41E7-B8BD-2C3C9783E812}" dt="2024-06-07T09:09:20.787" v="58"/>
        <pc:sldMkLst>
          <pc:docMk/>
          <pc:sldMk cId="2420325984" sldId="306"/>
        </pc:sldMkLst>
        <pc:spChg chg="add mod">
          <ac:chgData name="Helly Douglas" userId="255eed19-c515-4b55-acbe-7b7b0a67c790" providerId="ADAL" clId="{B4D45395-C3CF-41E7-B8BD-2C3C9783E812}" dt="2024-06-07T09:09:20.787" v="58"/>
          <ac:spMkLst>
            <pc:docMk/>
            <pc:sldMk cId="2420325984" sldId="306"/>
            <ac:spMk id="3" creationId="{67494C84-C677-3579-33E4-890B92AABF79}"/>
          </ac:spMkLst>
        </pc:spChg>
        <pc:picChg chg="del">
          <ac:chgData name="Helly Douglas" userId="255eed19-c515-4b55-acbe-7b7b0a67c790" providerId="ADAL" clId="{B4D45395-C3CF-41E7-B8BD-2C3C9783E812}" dt="2024-06-07T09:06:12.686" v="6" actId="478"/>
          <ac:picMkLst>
            <pc:docMk/>
            <pc:sldMk cId="2420325984" sldId="306"/>
            <ac:picMk id="5" creationId="{40C1B3AF-783C-C8E2-4717-6CCD1DFC8167}"/>
          </ac:picMkLst>
        </pc:picChg>
      </pc:sldChg>
      <pc:sldChg chg="addSp delSp modSp mod">
        <pc:chgData name="Helly Douglas" userId="255eed19-c515-4b55-acbe-7b7b0a67c790" providerId="ADAL" clId="{B4D45395-C3CF-41E7-B8BD-2C3C9783E812}" dt="2024-06-07T09:09:22.009" v="59"/>
        <pc:sldMkLst>
          <pc:docMk/>
          <pc:sldMk cId="671222835" sldId="307"/>
        </pc:sldMkLst>
        <pc:spChg chg="add mod">
          <ac:chgData name="Helly Douglas" userId="255eed19-c515-4b55-acbe-7b7b0a67c790" providerId="ADAL" clId="{B4D45395-C3CF-41E7-B8BD-2C3C9783E812}" dt="2024-06-07T09:09:22.009" v="59"/>
          <ac:spMkLst>
            <pc:docMk/>
            <pc:sldMk cId="671222835" sldId="307"/>
            <ac:spMk id="3" creationId="{3659CCD7-7754-746A-1BCF-4B7277F48B9A}"/>
          </ac:spMkLst>
        </pc:spChg>
        <pc:picChg chg="del">
          <ac:chgData name="Helly Douglas" userId="255eed19-c515-4b55-acbe-7b7b0a67c790" providerId="ADAL" clId="{B4D45395-C3CF-41E7-B8BD-2C3C9783E812}" dt="2024-06-07T09:06:15.197" v="7" actId="478"/>
          <ac:picMkLst>
            <pc:docMk/>
            <pc:sldMk cId="671222835" sldId="307"/>
            <ac:picMk id="4" creationId="{0F2338EE-1C66-15D7-9C17-4D7484E18AEB}"/>
          </ac:picMkLst>
        </pc:picChg>
      </pc:sldChg>
      <pc:sldChg chg="addSp delSp modSp mod">
        <pc:chgData name="Helly Douglas" userId="255eed19-c515-4b55-acbe-7b7b0a67c790" providerId="ADAL" clId="{B4D45395-C3CF-41E7-B8BD-2C3C9783E812}" dt="2024-06-07T09:09:23.893" v="60"/>
        <pc:sldMkLst>
          <pc:docMk/>
          <pc:sldMk cId="2953724617" sldId="308"/>
        </pc:sldMkLst>
        <pc:spChg chg="add mod">
          <ac:chgData name="Helly Douglas" userId="255eed19-c515-4b55-acbe-7b7b0a67c790" providerId="ADAL" clId="{B4D45395-C3CF-41E7-B8BD-2C3C9783E812}" dt="2024-06-07T09:09:23.893" v="60"/>
          <ac:spMkLst>
            <pc:docMk/>
            <pc:sldMk cId="2953724617" sldId="308"/>
            <ac:spMk id="3" creationId="{B8DB70CE-2C9C-37EE-2057-2B94B830A63F}"/>
          </ac:spMkLst>
        </pc:spChg>
        <pc:picChg chg="del">
          <ac:chgData name="Helly Douglas" userId="255eed19-c515-4b55-acbe-7b7b0a67c790" providerId="ADAL" clId="{B4D45395-C3CF-41E7-B8BD-2C3C9783E812}" dt="2024-06-07T09:06:18.702" v="8" actId="478"/>
          <ac:picMkLst>
            <pc:docMk/>
            <pc:sldMk cId="2953724617" sldId="308"/>
            <ac:picMk id="9" creationId="{C33CB12B-36BA-7C83-326E-D668465B6669}"/>
          </ac:picMkLst>
        </pc:picChg>
      </pc:sldChg>
      <pc:sldChg chg="addSp delSp modSp mod">
        <pc:chgData name="Helly Douglas" userId="255eed19-c515-4b55-acbe-7b7b0a67c790" providerId="ADAL" clId="{B4D45395-C3CF-41E7-B8BD-2C3C9783E812}" dt="2024-06-07T09:09:25.274" v="61"/>
        <pc:sldMkLst>
          <pc:docMk/>
          <pc:sldMk cId="1860172912" sldId="309"/>
        </pc:sldMkLst>
        <pc:spChg chg="add mod">
          <ac:chgData name="Helly Douglas" userId="255eed19-c515-4b55-acbe-7b7b0a67c790" providerId="ADAL" clId="{B4D45395-C3CF-41E7-B8BD-2C3C9783E812}" dt="2024-06-07T09:09:25.274" v="61"/>
          <ac:spMkLst>
            <pc:docMk/>
            <pc:sldMk cId="1860172912" sldId="309"/>
            <ac:spMk id="3" creationId="{1E5E7723-0410-C7F3-3DE3-716D45A7C542}"/>
          </ac:spMkLst>
        </pc:spChg>
        <pc:picChg chg="del">
          <ac:chgData name="Helly Douglas" userId="255eed19-c515-4b55-acbe-7b7b0a67c790" providerId="ADAL" clId="{B4D45395-C3CF-41E7-B8BD-2C3C9783E812}" dt="2024-06-07T09:06:20.847" v="9" actId="478"/>
          <ac:picMkLst>
            <pc:docMk/>
            <pc:sldMk cId="1860172912" sldId="309"/>
            <ac:picMk id="4" creationId="{DC26F72F-8492-0F96-536D-1A55B39C02E2}"/>
          </ac:picMkLst>
        </pc:picChg>
      </pc:sldChg>
      <pc:sldChg chg="addSp delSp modSp mod">
        <pc:chgData name="Helly Douglas" userId="255eed19-c515-4b55-acbe-7b7b0a67c790" providerId="ADAL" clId="{B4D45395-C3CF-41E7-B8BD-2C3C9783E812}" dt="2024-06-07T09:09:07.702" v="53" actId="1076"/>
        <pc:sldMkLst>
          <pc:docMk/>
          <pc:sldMk cId="53399724" sldId="310"/>
        </pc:sldMkLst>
        <pc:spChg chg="add mod">
          <ac:chgData name="Helly Douglas" userId="255eed19-c515-4b55-acbe-7b7b0a67c790" providerId="ADAL" clId="{B4D45395-C3CF-41E7-B8BD-2C3C9783E812}" dt="2024-06-07T09:08:58.377" v="52"/>
          <ac:spMkLst>
            <pc:docMk/>
            <pc:sldMk cId="53399724" sldId="310"/>
            <ac:spMk id="3" creationId="{320FDF7E-635C-6FAD-DF2D-E9F6AB70B832}"/>
          </ac:spMkLst>
        </pc:spChg>
        <pc:spChg chg="mod">
          <ac:chgData name="Helly Douglas" userId="255eed19-c515-4b55-acbe-7b7b0a67c790" providerId="ADAL" clId="{B4D45395-C3CF-41E7-B8BD-2C3C9783E812}" dt="2024-06-07T09:09:07.702" v="53" actId="1076"/>
          <ac:spMkLst>
            <pc:docMk/>
            <pc:sldMk cId="53399724" sldId="310"/>
            <ac:spMk id="14" creationId="{60FC2EE6-D588-2FC2-1DE3-5A812764A8F0}"/>
          </ac:spMkLst>
        </pc:spChg>
        <pc:picChg chg="del">
          <ac:chgData name="Helly Douglas" userId="255eed19-c515-4b55-acbe-7b7b0a67c790" providerId="ADAL" clId="{B4D45395-C3CF-41E7-B8BD-2C3C9783E812}" dt="2024-06-07T09:06:02.524" v="2" actId="478"/>
          <ac:picMkLst>
            <pc:docMk/>
            <pc:sldMk cId="53399724" sldId="310"/>
            <ac:picMk id="16" creationId="{7F73684B-BF4A-4793-89F2-7C676AB381D5}"/>
          </ac:picMkLst>
        </pc:picChg>
      </pc:sldChg>
      <pc:sldChg chg="addSp delSp modSp mod">
        <pc:chgData name="Helly Douglas" userId="255eed19-c515-4b55-acbe-7b7b0a67c790" providerId="ADAL" clId="{B4D45395-C3CF-41E7-B8BD-2C3C9783E812}" dt="2024-06-07T09:09:14.869" v="55" actId="1076"/>
        <pc:sldMkLst>
          <pc:docMk/>
          <pc:sldMk cId="3214246502" sldId="311"/>
        </pc:sldMkLst>
        <pc:spChg chg="add mod">
          <ac:chgData name="Helly Douglas" userId="255eed19-c515-4b55-acbe-7b7b0a67c790" providerId="ADAL" clId="{B4D45395-C3CF-41E7-B8BD-2C3C9783E812}" dt="2024-06-07T09:09:10.667" v="54"/>
          <ac:spMkLst>
            <pc:docMk/>
            <pc:sldMk cId="3214246502" sldId="311"/>
            <ac:spMk id="3" creationId="{B567BBEF-A965-7604-D0DB-4201EB8E6AB2}"/>
          </ac:spMkLst>
        </pc:spChg>
        <pc:spChg chg="mod">
          <ac:chgData name="Helly Douglas" userId="255eed19-c515-4b55-acbe-7b7b0a67c790" providerId="ADAL" clId="{B4D45395-C3CF-41E7-B8BD-2C3C9783E812}" dt="2024-06-07T09:09:14.869" v="55" actId="1076"/>
          <ac:spMkLst>
            <pc:docMk/>
            <pc:sldMk cId="3214246502" sldId="311"/>
            <ac:spMk id="5" creationId="{DF0FB9A3-5AAC-E875-C26A-3F2059B7BC9C}"/>
          </ac:spMkLst>
        </pc:spChg>
        <pc:picChg chg="del">
          <ac:chgData name="Helly Douglas" userId="255eed19-c515-4b55-acbe-7b7b0a67c790" providerId="ADAL" clId="{B4D45395-C3CF-41E7-B8BD-2C3C9783E812}" dt="2024-06-07T09:06:05.114" v="3" actId="478"/>
          <ac:picMkLst>
            <pc:docMk/>
            <pc:sldMk cId="3214246502" sldId="311"/>
            <ac:picMk id="7" creationId="{EAA982BE-A7B8-D95F-B6C6-B97A071932A8}"/>
          </ac:picMkLst>
        </pc:picChg>
      </pc:sldChg>
      <pc:sldChg chg="addSp delSp modSp mod">
        <pc:chgData name="Helly Douglas" userId="255eed19-c515-4b55-acbe-7b7b0a67c790" providerId="ADAL" clId="{B4D45395-C3CF-41E7-B8BD-2C3C9783E812}" dt="2024-06-07T09:09:37.031" v="64"/>
        <pc:sldMkLst>
          <pc:docMk/>
          <pc:sldMk cId="2555692121" sldId="312"/>
        </pc:sldMkLst>
        <pc:spChg chg="add mod">
          <ac:chgData name="Helly Douglas" userId="255eed19-c515-4b55-acbe-7b7b0a67c790" providerId="ADAL" clId="{B4D45395-C3CF-41E7-B8BD-2C3C9783E812}" dt="2024-06-07T09:09:37.031" v="64"/>
          <ac:spMkLst>
            <pc:docMk/>
            <pc:sldMk cId="2555692121" sldId="312"/>
            <ac:spMk id="3" creationId="{EEE09266-F61F-3AF9-3DEE-0CD0E8611D9E}"/>
          </ac:spMkLst>
        </pc:spChg>
        <pc:picChg chg="del">
          <ac:chgData name="Helly Douglas" userId="255eed19-c515-4b55-acbe-7b7b0a67c790" providerId="ADAL" clId="{B4D45395-C3CF-41E7-B8BD-2C3C9783E812}" dt="2024-06-07T09:06:29.253" v="12" actId="478"/>
          <ac:picMkLst>
            <pc:docMk/>
            <pc:sldMk cId="2555692121" sldId="312"/>
            <ac:picMk id="7" creationId="{0A667C5E-9FE0-0246-0DF6-DB78CF50B693}"/>
          </ac:picMkLst>
        </pc:picChg>
      </pc:sldChg>
      <pc:sldChg chg="addSp delSp modSp mod">
        <pc:chgData name="Helly Douglas" userId="255eed19-c515-4b55-acbe-7b7b0a67c790" providerId="ADAL" clId="{B4D45395-C3CF-41E7-B8BD-2C3C9783E812}" dt="2024-06-07T09:09:33.650" v="62"/>
        <pc:sldMkLst>
          <pc:docMk/>
          <pc:sldMk cId="2816140947" sldId="313"/>
        </pc:sldMkLst>
        <pc:spChg chg="add mod">
          <ac:chgData name="Helly Douglas" userId="255eed19-c515-4b55-acbe-7b7b0a67c790" providerId="ADAL" clId="{B4D45395-C3CF-41E7-B8BD-2C3C9783E812}" dt="2024-06-07T09:09:33.650" v="62"/>
          <ac:spMkLst>
            <pc:docMk/>
            <pc:sldMk cId="2816140947" sldId="313"/>
            <ac:spMk id="3" creationId="{6B3BC486-97EC-C56F-85EC-FBBD5E31EF96}"/>
          </ac:spMkLst>
        </pc:spChg>
        <pc:picChg chg="del">
          <ac:chgData name="Helly Douglas" userId="255eed19-c515-4b55-acbe-7b7b0a67c790" providerId="ADAL" clId="{B4D45395-C3CF-41E7-B8BD-2C3C9783E812}" dt="2024-06-07T09:06:23.510" v="10" actId="478"/>
          <ac:picMkLst>
            <pc:docMk/>
            <pc:sldMk cId="2816140947" sldId="313"/>
            <ac:picMk id="13" creationId="{8515CE2F-AF95-9C5F-097F-E3AF853E63D3}"/>
          </ac:picMkLst>
        </pc:picChg>
      </pc:sldChg>
      <pc:sldChg chg="addSp delSp modSp mod">
        <pc:chgData name="Helly Douglas" userId="255eed19-c515-4b55-acbe-7b7b0a67c790" providerId="ADAL" clId="{B4D45395-C3CF-41E7-B8BD-2C3C9783E812}" dt="2024-06-07T09:09:35.499" v="63"/>
        <pc:sldMkLst>
          <pc:docMk/>
          <pc:sldMk cId="1137008445" sldId="314"/>
        </pc:sldMkLst>
        <pc:spChg chg="add mod">
          <ac:chgData name="Helly Douglas" userId="255eed19-c515-4b55-acbe-7b7b0a67c790" providerId="ADAL" clId="{B4D45395-C3CF-41E7-B8BD-2C3C9783E812}" dt="2024-06-07T09:09:35.499" v="63"/>
          <ac:spMkLst>
            <pc:docMk/>
            <pc:sldMk cId="1137008445" sldId="314"/>
            <ac:spMk id="3" creationId="{7115C7DF-1711-2A77-7785-27C41DD6EC50}"/>
          </ac:spMkLst>
        </pc:spChg>
        <pc:picChg chg="del">
          <ac:chgData name="Helly Douglas" userId="255eed19-c515-4b55-acbe-7b7b0a67c790" providerId="ADAL" clId="{B4D45395-C3CF-41E7-B8BD-2C3C9783E812}" dt="2024-06-07T09:06:26.317" v="11" actId="478"/>
          <ac:picMkLst>
            <pc:docMk/>
            <pc:sldMk cId="1137008445" sldId="314"/>
            <ac:picMk id="4" creationId="{8CCE2A61-D680-E38E-0C9C-F6B72AC20B38}"/>
          </ac:picMkLst>
        </pc:picChg>
      </pc:sldChg>
      <pc:sldChg chg="addSp delSp modSp mod">
        <pc:chgData name="Helly Douglas" userId="255eed19-c515-4b55-acbe-7b7b0a67c790" providerId="ADAL" clId="{B4D45395-C3CF-41E7-B8BD-2C3C9783E812}" dt="2024-06-07T09:09:40.870" v="65"/>
        <pc:sldMkLst>
          <pc:docMk/>
          <pc:sldMk cId="143026241" sldId="315"/>
        </pc:sldMkLst>
        <pc:spChg chg="add mod">
          <ac:chgData name="Helly Douglas" userId="255eed19-c515-4b55-acbe-7b7b0a67c790" providerId="ADAL" clId="{B4D45395-C3CF-41E7-B8BD-2C3C9783E812}" dt="2024-06-07T09:09:40.870" v="65"/>
          <ac:spMkLst>
            <pc:docMk/>
            <pc:sldMk cId="143026241" sldId="315"/>
            <ac:spMk id="4" creationId="{8776C2EB-8AD2-5987-DCBE-58454E613C9D}"/>
          </ac:spMkLst>
        </pc:spChg>
        <pc:picChg chg="del">
          <ac:chgData name="Helly Douglas" userId="255eed19-c515-4b55-acbe-7b7b0a67c790" providerId="ADAL" clId="{B4D45395-C3CF-41E7-B8BD-2C3C9783E812}" dt="2024-06-07T09:06:32.248" v="13" actId="478"/>
          <ac:picMkLst>
            <pc:docMk/>
            <pc:sldMk cId="143026241" sldId="315"/>
            <ac:picMk id="6" creationId="{2632BCE3-7133-88A3-4DD1-546D638943BE}"/>
          </ac:picMkLst>
        </pc:picChg>
      </pc:sldChg>
      <pc:sldChg chg="addSp delSp modSp mod">
        <pc:chgData name="Helly Douglas" userId="255eed19-c515-4b55-acbe-7b7b0a67c790" providerId="ADAL" clId="{B4D45395-C3CF-41E7-B8BD-2C3C9783E812}" dt="2024-06-07T09:09:42.136" v="66"/>
        <pc:sldMkLst>
          <pc:docMk/>
          <pc:sldMk cId="417739410" sldId="316"/>
        </pc:sldMkLst>
        <pc:spChg chg="add mod">
          <ac:chgData name="Helly Douglas" userId="255eed19-c515-4b55-acbe-7b7b0a67c790" providerId="ADAL" clId="{B4D45395-C3CF-41E7-B8BD-2C3C9783E812}" dt="2024-06-07T09:09:42.136" v="66"/>
          <ac:spMkLst>
            <pc:docMk/>
            <pc:sldMk cId="417739410" sldId="316"/>
            <ac:spMk id="3" creationId="{0B06187B-BA2B-6B37-5014-3BEC18A80E9F}"/>
          </ac:spMkLst>
        </pc:spChg>
        <pc:picChg chg="del">
          <ac:chgData name="Helly Douglas" userId="255eed19-c515-4b55-acbe-7b7b0a67c790" providerId="ADAL" clId="{B4D45395-C3CF-41E7-B8BD-2C3C9783E812}" dt="2024-06-07T09:06:34.822" v="14" actId="478"/>
          <ac:picMkLst>
            <pc:docMk/>
            <pc:sldMk cId="417739410" sldId="316"/>
            <ac:picMk id="7" creationId="{7B833D1A-C19D-0662-D59B-D340AF4ECFF1}"/>
          </ac:picMkLst>
        </pc:picChg>
      </pc:sldChg>
      <pc:sldChg chg="addSp modSp mod">
        <pc:chgData name="Helly Douglas" userId="255eed19-c515-4b55-acbe-7b7b0a67c790" providerId="ADAL" clId="{B4D45395-C3CF-41E7-B8BD-2C3C9783E812}" dt="2024-06-07T09:23:13.646" v="161" actId="20577"/>
        <pc:sldMkLst>
          <pc:docMk/>
          <pc:sldMk cId="2244400842" sldId="318"/>
        </pc:sldMkLst>
        <pc:spChg chg="mod">
          <ac:chgData name="Helly Douglas" userId="255eed19-c515-4b55-acbe-7b7b0a67c790" providerId="ADAL" clId="{B4D45395-C3CF-41E7-B8BD-2C3C9783E812}" dt="2024-06-07T09:17:30.640" v="115" actId="1076"/>
          <ac:spMkLst>
            <pc:docMk/>
            <pc:sldMk cId="2244400842" sldId="318"/>
            <ac:spMk id="2" creationId="{B3FF91B1-23D1-8086-CFD6-FE67AA3CDE05}"/>
          </ac:spMkLst>
        </pc:spChg>
        <pc:spChg chg="add">
          <ac:chgData name="Helly Douglas" userId="255eed19-c515-4b55-acbe-7b7b0a67c790" providerId="ADAL" clId="{B4D45395-C3CF-41E7-B8BD-2C3C9783E812}" dt="2024-06-07T09:15:37.923" v="70"/>
          <ac:spMkLst>
            <pc:docMk/>
            <pc:sldMk cId="2244400842" sldId="318"/>
            <ac:spMk id="3" creationId="{93C85729-7ABA-4B85-D867-EBCF8DC5E8C9}"/>
          </ac:spMkLst>
        </pc:spChg>
        <pc:spChg chg="add mod">
          <ac:chgData name="Helly Douglas" userId="255eed19-c515-4b55-acbe-7b7b0a67c790" providerId="ADAL" clId="{B4D45395-C3CF-41E7-B8BD-2C3C9783E812}" dt="2024-06-07T09:23:13.646" v="161" actId="20577"/>
          <ac:spMkLst>
            <pc:docMk/>
            <pc:sldMk cId="2244400842" sldId="318"/>
            <ac:spMk id="5" creationId="{93944C9A-D03C-C174-7571-90FADFBA8445}"/>
          </ac:spMkLst>
        </pc:spChg>
        <pc:picChg chg="mod">
          <ac:chgData name="Helly Douglas" userId="255eed19-c515-4b55-acbe-7b7b0a67c790" providerId="ADAL" clId="{B4D45395-C3CF-41E7-B8BD-2C3C9783E812}" dt="2024-06-07T09:20:01.911" v="125" actId="1076"/>
          <ac:picMkLst>
            <pc:docMk/>
            <pc:sldMk cId="2244400842" sldId="318"/>
            <ac:picMk id="7" creationId="{A3DDF24E-57A7-19C4-F4CA-0242A8999E36}"/>
          </ac:picMkLst>
        </pc:picChg>
      </pc:sldChg>
      <pc:sldChg chg="addSp delSp modSp mod">
        <pc:chgData name="Helly Douglas" userId="255eed19-c515-4b55-acbe-7b7b0a67c790" providerId="ADAL" clId="{B4D45395-C3CF-41E7-B8BD-2C3C9783E812}" dt="2024-06-07T09:08:49.238" v="50" actId="1076"/>
        <pc:sldMkLst>
          <pc:docMk/>
          <pc:sldMk cId="362608460" sldId="320"/>
        </pc:sldMkLst>
        <pc:spChg chg="add mod">
          <ac:chgData name="Helly Douglas" userId="255eed19-c515-4b55-acbe-7b7b0a67c790" providerId="ADAL" clId="{B4D45395-C3CF-41E7-B8BD-2C3C9783E812}" dt="2024-06-07T09:08:49.238" v="50" actId="1076"/>
          <ac:spMkLst>
            <pc:docMk/>
            <pc:sldMk cId="362608460" sldId="320"/>
            <ac:spMk id="3" creationId="{16CC20F0-300E-804F-B041-17548408A195}"/>
          </ac:spMkLst>
        </pc:spChg>
        <pc:picChg chg="del">
          <ac:chgData name="Helly Douglas" userId="255eed19-c515-4b55-acbe-7b7b0a67c790" providerId="ADAL" clId="{B4D45395-C3CF-41E7-B8BD-2C3C9783E812}" dt="2024-06-07T09:05:57.249" v="0" actId="478"/>
          <ac:picMkLst>
            <pc:docMk/>
            <pc:sldMk cId="362608460" sldId="320"/>
            <ac:picMk id="15" creationId="{728E49AF-68AB-C7D6-2C13-274AAE82FC49}"/>
          </ac:picMkLst>
        </pc:picChg>
      </pc:sldChg>
      <pc:sldChg chg="addSp delSp modSp mod">
        <pc:chgData name="Helly Douglas" userId="255eed19-c515-4b55-acbe-7b7b0a67c790" providerId="ADAL" clId="{B4D45395-C3CF-41E7-B8BD-2C3C9783E812}" dt="2024-06-07T09:09:48.735" v="69" actId="478"/>
        <pc:sldMkLst>
          <pc:docMk/>
          <pc:sldMk cId="3514368691" sldId="321"/>
        </pc:sldMkLst>
        <pc:spChg chg="add del mod">
          <ac:chgData name="Helly Douglas" userId="255eed19-c515-4b55-acbe-7b7b0a67c790" providerId="ADAL" clId="{B4D45395-C3CF-41E7-B8BD-2C3C9783E812}" dt="2024-06-07T09:09:48.735" v="69" actId="478"/>
          <ac:spMkLst>
            <pc:docMk/>
            <pc:sldMk cId="3514368691" sldId="321"/>
            <ac:spMk id="3" creationId="{44A68525-4C67-3B1A-A751-EFB568F85B7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4765D8-0EA7-4AED-8386-779A4DD1D41E}" type="doc">
      <dgm:prSet loTypeId="urn:microsoft.com/office/officeart/2005/8/layout/hProcess9" loCatId="process" qsTypeId="urn:microsoft.com/office/officeart/2005/8/quickstyle/simple1" qsCatId="simple" csTypeId="urn:microsoft.com/office/officeart/2005/8/colors/colorful1" csCatId="colorful" phldr="1"/>
      <dgm:spPr/>
    </dgm:pt>
    <dgm:pt modelId="{02D8480C-5AB6-465B-8A62-90B29F3D5164}">
      <dgm:prSet phldrT="[Text]"/>
      <dgm:spPr/>
      <dgm:t>
        <a:bodyPr/>
        <a:lstStyle/>
        <a:p>
          <a:r>
            <a:rPr lang="en-GB"/>
            <a:t>STOP</a:t>
          </a:r>
        </a:p>
      </dgm:t>
    </dgm:pt>
    <dgm:pt modelId="{5A014A90-CED2-433B-AB40-8D4397AF6D06}" type="parTrans" cxnId="{09CB1356-0B13-45C5-A7DD-53D30F003C1C}">
      <dgm:prSet/>
      <dgm:spPr/>
      <dgm:t>
        <a:bodyPr/>
        <a:lstStyle/>
        <a:p>
          <a:endParaRPr lang="en-GB"/>
        </a:p>
      </dgm:t>
    </dgm:pt>
    <dgm:pt modelId="{3FB159F7-7D4C-4AEC-A8F3-ECEA205E5F5A}" type="sibTrans" cxnId="{09CB1356-0B13-45C5-A7DD-53D30F003C1C}">
      <dgm:prSet/>
      <dgm:spPr/>
      <dgm:t>
        <a:bodyPr/>
        <a:lstStyle/>
        <a:p>
          <a:endParaRPr lang="en-GB"/>
        </a:p>
      </dgm:t>
    </dgm:pt>
    <dgm:pt modelId="{68E005D1-0FA9-4B2D-AAB4-10FAB2737413}">
      <dgm:prSet phldrT="[Text]"/>
      <dgm:spPr/>
      <dgm:t>
        <a:bodyPr/>
        <a:lstStyle/>
        <a:p>
          <a:r>
            <a:rPr lang="en-GB"/>
            <a:t>START</a:t>
          </a:r>
        </a:p>
      </dgm:t>
    </dgm:pt>
    <dgm:pt modelId="{5805AC8A-A395-4322-8A2F-A4A044C4875F}" type="parTrans" cxnId="{7864E4F4-50E5-438E-BF62-8610D684922C}">
      <dgm:prSet/>
      <dgm:spPr/>
      <dgm:t>
        <a:bodyPr/>
        <a:lstStyle/>
        <a:p>
          <a:endParaRPr lang="en-GB"/>
        </a:p>
      </dgm:t>
    </dgm:pt>
    <dgm:pt modelId="{8CAFE036-93EF-45F3-816B-16A161720242}" type="sibTrans" cxnId="{7864E4F4-50E5-438E-BF62-8610D684922C}">
      <dgm:prSet/>
      <dgm:spPr/>
      <dgm:t>
        <a:bodyPr/>
        <a:lstStyle/>
        <a:p>
          <a:endParaRPr lang="en-GB"/>
        </a:p>
      </dgm:t>
    </dgm:pt>
    <dgm:pt modelId="{C4776758-C028-44B1-A92C-9339D32368E7}">
      <dgm:prSet phldrT="[Text]"/>
      <dgm:spPr/>
      <dgm:t>
        <a:bodyPr/>
        <a:lstStyle/>
        <a:p>
          <a:r>
            <a:rPr lang="en-GB"/>
            <a:t>CONTINUE</a:t>
          </a:r>
        </a:p>
      </dgm:t>
    </dgm:pt>
    <dgm:pt modelId="{1CA3E553-1016-4BF5-9484-26EA5F2B4CAA}" type="parTrans" cxnId="{A573D2D2-E951-41D1-B7BB-E8FAEE7AF50B}">
      <dgm:prSet/>
      <dgm:spPr/>
      <dgm:t>
        <a:bodyPr/>
        <a:lstStyle/>
        <a:p>
          <a:endParaRPr lang="en-GB"/>
        </a:p>
      </dgm:t>
    </dgm:pt>
    <dgm:pt modelId="{01C381ED-A22C-42D9-9D38-46C46561CED6}" type="sibTrans" cxnId="{A573D2D2-E951-41D1-B7BB-E8FAEE7AF50B}">
      <dgm:prSet/>
      <dgm:spPr/>
      <dgm:t>
        <a:bodyPr/>
        <a:lstStyle/>
        <a:p>
          <a:endParaRPr lang="en-GB"/>
        </a:p>
      </dgm:t>
    </dgm:pt>
    <dgm:pt modelId="{56A42B8C-D10D-4DBC-ADF5-85DA5A65BC89}" type="pres">
      <dgm:prSet presAssocID="{194765D8-0EA7-4AED-8386-779A4DD1D41E}" presName="CompostProcess" presStyleCnt="0">
        <dgm:presLayoutVars>
          <dgm:dir/>
          <dgm:resizeHandles val="exact"/>
        </dgm:presLayoutVars>
      </dgm:prSet>
      <dgm:spPr/>
    </dgm:pt>
    <dgm:pt modelId="{94353104-86AA-4994-8E49-0D2392DFD1F1}" type="pres">
      <dgm:prSet presAssocID="{194765D8-0EA7-4AED-8386-779A4DD1D41E}" presName="arrow" presStyleLbl="bgShp" presStyleIdx="0" presStyleCnt="1"/>
      <dgm:spPr/>
    </dgm:pt>
    <dgm:pt modelId="{5AF000DA-102B-44B5-B889-12D77D9993FF}" type="pres">
      <dgm:prSet presAssocID="{194765D8-0EA7-4AED-8386-779A4DD1D41E}" presName="linearProcess" presStyleCnt="0"/>
      <dgm:spPr/>
    </dgm:pt>
    <dgm:pt modelId="{8762DA8D-7DF4-4A0A-AD76-7B5F6B489E40}" type="pres">
      <dgm:prSet presAssocID="{02D8480C-5AB6-465B-8A62-90B29F3D5164}" presName="textNode" presStyleLbl="node1" presStyleIdx="0" presStyleCnt="3">
        <dgm:presLayoutVars>
          <dgm:bulletEnabled val="1"/>
        </dgm:presLayoutVars>
      </dgm:prSet>
      <dgm:spPr/>
      <dgm:t>
        <a:bodyPr/>
        <a:lstStyle/>
        <a:p>
          <a:endParaRPr lang="en-US"/>
        </a:p>
      </dgm:t>
    </dgm:pt>
    <dgm:pt modelId="{78D62E06-7E57-4A14-A473-787E00AF40E4}" type="pres">
      <dgm:prSet presAssocID="{3FB159F7-7D4C-4AEC-A8F3-ECEA205E5F5A}" presName="sibTrans" presStyleCnt="0"/>
      <dgm:spPr/>
    </dgm:pt>
    <dgm:pt modelId="{0D63B33D-346E-49B8-AECB-E3145B992027}" type="pres">
      <dgm:prSet presAssocID="{68E005D1-0FA9-4B2D-AAB4-10FAB2737413}" presName="textNode" presStyleLbl="node1" presStyleIdx="1" presStyleCnt="3">
        <dgm:presLayoutVars>
          <dgm:bulletEnabled val="1"/>
        </dgm:presLayoutVars>
      </dgm:prSet>
      <dgm:spPr/>
      <dgm:t>
        <a:bodyPr/>
        <a:lstStyle/>
        <a:p>
          <a:endParaRPr lang="en-US"/>
        </a:p>
      </dgm:t>
    </dgm:pt>
    <dgm:pt modelId="{BAB9B953-CA19-4B28-862D-16C8BF0B954F}" type="pres">
      <dgm:prSet presAssocID="{8CAFE036-93EF-45F3-816B-16A161720242}" presName="sibTrans" presStyleCnt="0"/>
      <dgm:spPr/>
    </dgm:pt>
    <dgm:pt modelId="{76A83E68-F10A-4DCA-AB21-5B2F8678CB66}" type="pres">
      <dgm:prSet presAssocID="{C4776758-C028-44B1-A92C-9339D32368E7}" presName="textNode" presStyleLbl="node1" presStyleIdx="2" presStyleCnt="3">
        <dgm:presLayoutVars>
          <dgm:bulletEnabled val="1"/>
        </dgm:presLayoutVars>
      </dgm:prSet>
      <dgm:spPr/>
      <dgm:t>
        <a:bodyPr/>
        <a:lstStyle/>
        <a:p>
          <a:endParaRPr lang="en-US"/>
        </a:p>
      </dgm:t>
    </dgm:pt>
  </dgm:ptLst>
  <dgm:cxnLst>
    <dgm:cxn modelId="{7F599AB6-B678-4A52-BCCE-2E167A9C5E7D}" type="presOf" srcId="{194765D8-0EA7-4AED-8386-779A4DD1D41E}" destId="{56A42B8C-D10D-4DBC-ADF5-85DA5A65BC89}" srcOrd="0" destOrd="0" presId="urn:microsoft.com/office/officeart/2005/8/layout/hProcess9"/>
    <dgm:cxn modelId="{7864E4F4-50E5-438E-BF62-8610D684922C}" srcId="{194765D8-0EA7-4AED-8386-779A4DD1D41E}" destId="{68E005D1-0FA9-4B2D-AAB4-10FAB2737413}" srcOrd="1" destOrd="0" parTransId="{5805AC8A-A395-4322-8A2F-A4A044C4875F}" sibTransId="{8CAFE036-93EF-45F3-816B-16A161720242}"/>
    <dgm:cxn modelId="{423D1864-C656-4B69-9A53-88A6B3F53640}" type="presOf" srcId="{68E005D1-0FA9-4B2D-AAB4-10FAB2737413}" destId="{0D63B33D-346E-49B8-AECB-E3145B992027}" srcOrd="0" destOrd="0" presId="urn:microsoft.com/office/officeart/2005/8/layout/hProcess9"/>
    <dgm:cxn modelId="{43D2AFF7-27A9-495F-BD32-853C4AE7FAB4}" type="presOf" srcId="{C4776758-C028-44B1-A92C-9339D32368E7}" destId="{76A83E68-F10A-4DCA-AB21-5B2F8678CB66}" srcOrd="0" destOrd="0" presId="urn:microsoft.com/office/officeart/2005/8/layout/hProcess9"/>
    <dgm:cxn modelId="{BAC8AF08-B76A-4C6E-8C2E-C9831DB4D174}" type="presOf" srcId="{02D8480C-5AB6-465B-8A62-90B29F3D5164}" destId="{8762DA8D-7DF4-4A0A-AD76-7B5F6B489E40}" srcOrd="0" destOrd="0" presId="urn:microsoft.com/office/officeart/2005/8/layout/hProcess9"/>
    <dgm:cxn modelId="{09CB1356-0B13-45C5-A7DD-53D30F003C1C}" srcId="{194765D8-0EA7-4AED-8386-779A4DD1D41E}" destId="{02D8480C-5AB6-465B-8A62-90B29F3D5164}" srcOrd="0" destOrd="0" parTransId="{5A014A90-CED2-433B-AB40-8D4397AF6D06}" sibTransId="{3FB159F7-7D4C-4AEC-A8F3-ECEA205E5F5A}"/>
    <dgm:cxn modelId="{A573D2D2-E951-41D1-B7BB-E8FAEE7AF50B}" srcId="{194765D8-0EA7-4AED-8386-779A4DD1D41E}" destId="{C4776758-C028-44B1-A92C-9339D32368E7}" srcOrd="2" destOrd="0" parTransId="{1CA3E553-1016-4BF5-9484-26EA5F2B4CAA}" sibTransId="{01C381ED-A22C-42D9-9D38-46C46561CED6}"/>
    <dgm:cxn modelId="{80931DD9-A699-4651-8158-AA2F76DA6737}" type="presParOf" srcId="{56A42B8C-D10D-4DBC-ADF5-85DA5A65BC89}" destId="{94353104-86AA-4994-8E49-0D2392DFD1F1}" srcOrd="0" destOrd="0" presId="urn:microsoft.com/office/officeart/2005/8/layout/hProcess9"/>
    <dgm:cxn modelId="{D1CA0E86-E585-41CD-899D-46C15BDA6E65}" type="presParOf" srcId="{56A42B8C-D10D-4DBC-ADF5-85DA5A65BC89}" destId="{5AF000DA-102B-44B5-B889-12D77D9993FF}" srcOrd="1" destOrd="0" presId="urn:microsoft.com/office/officeart/2005/8/layout/hProcess9"/>
    <dgm:cxn modelId="{F1C2810C-FA40-4C17-9C4A-EF0BAC40C16D}" type="presParOf" srcId="{5AF000DA-102B-44B5-B889-12D77D9993FF}" destId="{8762DA8D-7DF4-4A0A-AD76-7B5F6B489E40}" srcOrd="0" destOrd="0" presId="urn:microsoft.com/office/officeart/2005/8/layout/hProcess9"/>
    <dgm:cxn modelId="{6F0A6E7E-B923-4A96-AD4D-2A9DEE4EFD07}" type="presParOf" srcId="{5AF000DA-102B-44B5-B889-12D77D9993FF}" destId="{78D62E06-7E57-4A14-A473-787E00AF40E4}" srcOrd="1" destOrd="0" presId="urn:microsoft.com/office/officeart/2005/8/layout/hProcess9"/>
    <dgm:cxn modelId="{3660E00E-CF1B-4BC7-9E43-77B5A311BC8B}" type="presParOf" srcId="{5AF000DA-102B-44B5-B889-12D77D9993FF}" destId="{0D63B33D-346E-49B8-AECB-E3145B992027}" srcOrd="2" destOrd="0" presId="urn:microsoft.com/office/officeart/2005/8/layout/hProcess9"/>
    <dgm:cxn modelId="{A4422145-CDFB-40DA-8D26-8FDBC271292B}" type="presParOf" srcId="{5AF000DA-102B-44B5-B889-12D77D9993FF}" destId="{BAB9B953-CA19-4B28-862D-16C8BF0B954F}" srcOrd="3" destOrd="0" presId="urn:microsoft.com/office/officeart/2005/8/layout/hProcess9"/>
    <dgm:cxn modelId="{923371F1-2351-4AC2-8AE2-3017B61A0923}" type="presParOf" srcId="{5AF000DA-102B-44B5-B889-12D77D9993FF}" destId="{76A83E68-F10A-4DCA-AB21-5B2F8678CB66}"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353104-86AA-4994-8E49-0D2392DFD1F1}">
      <dsp:nvSpPr>
        <dsp:cNvPr id="0" name=""/>
        <dsp:cNvSpPr/>
      </dsp:nvSpPr>
      <dsp:spPr>
        <a:xfrm>
          <a:off x="788669" y="0"/>
          <a:ext cx="8938260" cy="4351338"/>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62DA8D-7DF4-4A0A-AD76-7B5F6B489E40}">
      <dsp:nvSpPr>
        <dsp:cNvPr id="0" name=""/>
        <dsp:cNvSpPr/>
      </dsp:nvSpPr>
      <dsp:spPr>
        <a:xfrm>
          <a:off x="80" y="1305401"/>
          <a:ext cx="3241229" cy="174053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GB" sz="4800" kern="1200"/>
            <a:t>STOP</a:t>
          </a:r>
        </a:p>
      </dsp:txBody>
      <dsp:txXfrm>
        <a:off x="85046" y="1390367"/>
        <a:ext cx="3071297" cy="1570603"/>
      </dsp:txXfrm>
    </dsp:sp>
    <dsp:sp modelId="{0D63B33D-346E-49B8-AECB-E3145B992027}">
      <dsp:nvSpPr>
        <dsp:cNvPr id="0" name=""/>
        <dsp:cNvSpPr/>
      </dsp:nvSpPr>
      <dsp:spPr>
        <a:xfrm>
          <a:off x="3637185" y="1305401"/>
          <a:ext cx="3241229" cy="174053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GB" sz="4800" kern="1200"/>
            <a:t>START</a:t>
          </a:r>
        </a:p>
      </dsp:txBody>
      <dsp:txXfrm>
        <a:off x="3722151" y="1390367"/>
        <a:ext cx="3071297" cy="1570603"/>
      </dsp:txXfrm>
    </dsp:sp>
    <dsp:sp modelId="{76A83E68-F10A-4DCA-AB21-5B2F8678CB66}">
      <dsp:nvSpPr>
        <dsp:cNvPr id="0" name=""/>
        <dsp:cNvSpPr/>
      </dsp:nvSpPr>
      <dsp:spPr>
        <a:xfrm>
          <a:off x="7274290" y="1305401"/>
          <a:ext cx="3241229" cy="174053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GB" sz="4800" kern="1200"/>
            <a:t>CONTINUE</a:t>
          </a:r>
        </a:p>
      </dsp:txBody>
      <dsp:txXfrm>
        <a:off x="7359256" y="1390367"/>
        <a:ext cx="3071297"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0F28D2-2373-48EB-81C2-4A6DEB2D6C15}" type="datetimeFigureOut">
              <a:rPr lang="en-GB" smtClean="0"/>
              <a:t>03/03/2025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98D1B3-6A9A-49F5-BC41-399955816F69}" type="slidenum">
              <a:rPr lang="en-GB" smtClean="0"/>
              <a:t>‹#›</a:t>
            </a:fld>
            <a:endParaRPr lang="en-GB"/>
          </a:p>
        </p:txBody>
      </p:sp>
    </p:spTree>
    <p:extLst>
      <p:ext uri="{BB962C8B-B14F-4D97-AF65-F5344CB8AC3E}">
        <p14:creationId xmlns:p14="http://schemas.microsoft.com/office/powerpoint/2010/main" val="1979590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Issues</a:t>
            </a:r>
          </a:p>
          <a:p>
            <a:r>
              <a:rPr lang="en-GB"/>
              <a:t>Identify 3 things you want to do – either, stop, start, or continue</a:t>
            </a:r>
          </a:p>
          <a:p>
            <a:r>
              <a:rPr lang="en-GB"/>
              <a:t>Action planning</a:t>
            </a:r>
          </a:p>
        </p:txBody>
      </p:sp>
      <p:sp>
        <p:nvSpPr>
          <p:cNvPr id="4" name="Slide Number Placeholder 3"/>
          <p:cNvSpPr>
            <a:spLocks noGrp="1"/>
          </p:cNvSpPr>
          <p:nvPr>
            <p:ph type="sldNum" sz="quarter" idx="5"/>
          </p:nvPr>
        </p:nvSpPr>
        <p:spPr/>
        <p:txBody>
          <a:bodyPr/>
          <a:lstStyle/>
          <a:p>
            <a:fld id="{B698D1B3-6A9A-49F5-BC41-399955816F69}" type="slidenum">
              <a:rPr lang="en-GB" smtClean="0"/>
              <a:t>21</a:t>
            </a:fld>
            <a:endParaRPr lang="en-GB"/>
          </a:p>
        </p:txBody>
      </p:sp>
    </p:spTree>
    <p:extLst>
      <p:ext uri="{BB962C8B-B14F-4D97-AF65-F5344CB8AC3E}">
        <p14:creationId xmlns:p14="http://schemas.microsoft.com/office/powerpoint/2010/main" val="2794588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677B7-F274-ECA5-4AE8-67CDF64D8CD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B4892CC-9D30-DA30-022B-321A88EDFA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0AA018-CF50-0BC6-9A6B-7432C7657267}"/>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5" name="Footer Placeholder 4">
            <a:extLst>
              <a:ext uri="{FF2B5EF4-FFF2-40B4-BE49-F238E27FC236}">
                <a16:creationId xmlns:a16="http://schemas.microsoft.com/office/drawing/2014/main" id="{9B13E364-531E-0DC9-591E-78B87CE994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A8621F-F491-418A-4406-5D16862C50E1}"/>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3549617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B5C3E-0E94-478B-28E5-13EF120530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65170A-452F-5EF1-4E4F-49EC7793B6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470AEA-5A02-2B41-ECF4-73C2A47ED28B}"/>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5" name="Footer Placeholder 4">
            <a:extLst>
              <a:ext uri="{FF2B5EF4-FFF2-40B4-BE49-F238E27FC236}">
                <a16:creationId xmlns:a16="http://schemas.microsoft.com/office/drawing/2014/main" id="{CBFB7B8C-C364-7E82-DC47-6A8839005E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DD126A-2C5A-8DC6-64DD-6F1888808E99}"/>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3853942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8EE1F-BE2F-33E6-F09C-A31381F43A3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FE1FF3-4D2D-4891-958B-3648193DA5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5AFF9A-A631-86AA-C222-788B968274F3}"/>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5" name="Footer Placeholder 4">
            <a:extLst>
              <a:ext uri="{FF2B5EF4-FFF2-40B4-BE49-F238E27FC236}">
                <a16:creationId xmlns:a16="http://schemas.microsoft.com/office/drawing/2014/main" id="{545FB703-4D1E-DCDE-A9A1-9E8546D650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29CE34-86EA-4A5D-54C7-6D627078E943}"/>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606752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5BD91-6B64-A00E-19EE-B85C2509336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B8E567-1518-055A-2EEE-C2616E01796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40C4E0B-896A-2518-F4BB-A85A6555A1F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B73F336-A957-A4FC-C3DA-3BF0DD6477FA}"/>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6" name="Footer Placeholder 5">
            <a:extLst>
              <a:ext uri="{FF2B5EF4-FFF2-40B4-BE49-F238E27FC236}">
                <a16:creationId xmlns:a16="http://schemas.microsoft.com/office/drawing/2014/main" id="{F77B2453-62BF-151E-5C08-521619D899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4C2188-DE9E-05EF-5D55-C025B68AE997}"/>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2619259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37F38-FD28-B479-BCC0-2ECFAD427FC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F25853-F968-E919-D2E0-AEB8728B7A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CFA421-0908-0C79-4B3B-81F0F24583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9003398-C2B0-F9F3-160D-9B91ECB706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CF88F5-425B-040E-F947-39687BAAF1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E7F6C2-4618-FAB6-53BE-4AA73F0C4AF1}"/>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8" name="Footer Placeholder 7">
            <a:extLst>
              <a:ext uri="{FF2B5EF4-FFF2-40B4-BE49-F238E27FC236}">
                <a16:creationId xmlns:a16="http://schemas.microsoft.com/office/drawing/2014/main" id="{FF840CEC-C254-22BD-7489-C43C3A069A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EB09D5E-466B-3336-2152-5392BCF5C49D}"/>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1915981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4B32C-E751-9C93-7F04-400207B851E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A6E43E2-FF7F-FABF-FE19-C80072353CCF}"/>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4" name="Footer Placeholder 3">
            <a:extLst>
              <a:ext uri="{FF2B5EF4-FFF2-40B4-BE49-F238E27FC236}">
                <a16:creationId xmlns:a16="http://schemas.microsoft.com/office/drawing/2014/main" id="{55719319-CF36-240A-A9DC-168BD11B117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A8BBA89-6DB2-26BF-CA76-2641F53861DD}"/>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1127306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7CC2E9-A426-73D0-0DB0-2E70CC90BDC0}"/>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3" name="Footer Placeholder 2">
            <a:extLst>
              <a:ext uri="{FF2B5EF4-FFF2-40B4-BE49-F238E27FC236}">
                <a16:creationId xmlns:a16="http://schemas.microsoft.com/office/drawing/2014/main" id="{F8EA0874-2DD9-6697-74A0-98F8D09B844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C19139E-4305-002E-F5F4-2F58DDCAE3E2}"/>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1820389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1E254-D4B7-71D7-C626-51B1775AD1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5D511B3-5257-218C-46CC-574270EAB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A09692-BA70-185F-1B19-35C9147899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FD0D56-AA1A-F4D0-004E-7B8A9AB5F6CD}"/>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6" name="Footer Placeholder 5">
            <a:extLst>
              <a:ext uri="{FF2B5EF4-FFF2-40B4-BE49-F238E27FC236}">
                <a16:creationId xmlns:a16="http://schemas.microsoft.com/office/drawing/2014/main" id="{A2DEABC3-BA85-FD9F-21AA-95CB5D26A0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B64F15-31C4-5BD5-9A02-A09AF56687F2}"/>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4025975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6F81D0-31F2-E7A7-E958-648C4FE3C9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6A81746-7398-DFD2-4890-6ED9AAFC02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79866D5-A690-37F1-A57E-9F49DB4525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E2D5BAA-0B64-3DE3-BF3D-9506250B4983}"/>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6" name="Footer Placeholder 5">
            <a:extLst>
              <a:ext uri="{FF2B5EF4-FFF2-40B4-BE49-F238E27FC236}">
                <a16:creationId xmlns:a16="http://schemas.microsoft.com/office/drawing/2014/main" id="{0CA25495-E5FC-0CAA-2F1B-6A241D2A93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6D1C81-10BD-3E6B-D46F-DA4436716891}"/>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30411253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D739F-A555-A120-3CCC-77EF4E3ECEB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6A6CFF-4979-71F1-9ED6-DCA3A428F18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09CA96-FAD5-21DD-0FCF-14A03D76CD41}"/>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5" name="Footer Placeholder 4">
            <a:extLst>
              <a:ext uri="{FF2B5EF4-FFF2-40B4-BE49-F238E27FC236}">
                <a16:creationId xmlns:a16="http://schemas.microsoft.com/office/drawing/2014/main" id="{42F86643-9D2B-EED2-429C-3D2583A96E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538E15-31E2-3913-E793-F5E454B8FB6F}"/>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2632975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88FAD2-0CFF-D131-A4E2-F8C9CE968BF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539083-0DA3-61C2-50E5-E2CCFBA957E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061EB5-3BB1-CDB4-6182-207E8E642FEA}"/>
              </a:ext>
            </a:extLst>
          </p:cNvPr>
          <p:cNvSpPr>
            <a:spLocks noGrp="1"/>
          </p:cNvSpPr>
          <p:nvPr>
            <p:ph type="dt" sz="half" idx="10"/>
          </p:nvPr>
        </p:nvSpPr>
        <p:spPr/>
        <p:txBody>
          <a:bodyPr/>
          <a:lstStyle/>
          <a:p>
            <a:fld id="{A937577F-5A63-4DFD-BCC7-BA3BDC1A85C7}" type="datetimeFigureOut">
              <a:rPr lang="en-GB" smtClean="0"/>
              <a:t>03/03/2025</a:t>
            </a:fld>
            <a:endParaRPr lang="en-GB"/>
          </a:p>
        </p:txBody>
      </p:sp>
      <p:sp>
        <p:nvSpPr>
          <p:cNvPr id="5" name="Footer Placeholder 4">
            <a:extLst>
              <a:ext uri="{FF2B5EF4-FFF2-40B4-BE49-F238E27FC236}">
                <a16:creationId xmlns:a16="http://schemas.microsoft.com/office/drawing/2014/main" id="{59CBD554-4FFA-DB7B-7E17-88E3210FA2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601358-EAE4-1028-E9EC-4990CE7A8A39}"/>
              </a:ext>
            </a:extLst>
          </p:cNvPr>
          <p:cNvSpPr>
            <a:spLocks noGrp="1"/>
          </p:cNvSpPr>
          <p:nvPr>
            <p:ph type="sldNum" sz="quarter" idx="12"/>
          </p:nvPr>
        </p:nvSpPr>
        <p:spPr/>
        <p:txBody>
          <a:bodyPr/>
          <a:lstStyle/>
          <a:p>
            <a:fld id="{B7101FDD-16C1-4C79-BBE4-E8F073879368}" type="slidenum">
              <a:rPr lang="en-GB" smtClean="0"/>
              <a:t>‹#›</a:t>
            </a:fld>
            <a:endParaRPr lang="en-GB"/>
          </a:p>
        </p:txBody>
      </p:sp>
    </p:spTree>
    <p:extLst>
      <p:ext uri="{BB962C8B-B14F-4D97-AF65-F5344CB8AC3E}">
        <p14:creationId xmlns:p14="http://schemas.microsoft.com/office/powerpoint/2010/main" val="19533151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3A39FF-52D6-FAF8-7A57-6D93C638CE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DCB8AB1-59DF-87EA-D125-EF342EAF19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15B81F-5578-EC11-78FC-DBAEFB6574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37577F-5A63-4DFD-BCC7-BA3BDC1A85C7}" type="datetimeFigureOut">
              <a:rPr lang="en-GB" smtClean="0"/>
              <a:t>03/03/2025</a:t>
            </a:fld>
            <a:endParaRPr lang="en-GB"/>
          </a:p>
        </p:txBody>
      </p:sp>
      <p:sp>
        <p:nvSpPr>
          <p:cNvPr id="5" name="Footer Placeholder 4">
            <a:extLst>
              <a:ext uri="{FF2B5EF4-FFF2-40B4-BE49-F238E27FC236}">
                <a16:creationId xmlns:a16="http://schemas.microsoft.com/office/drawing/2014/main" id="{798C87CA-06E3-3F01-06F3-43A5518262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C29865F-4310-6A52-CE53-72A3DC7B46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101FDD-16C1-4C79-BBE4-E8F073879368}" type="slidenum">
              <a:rPr lang="en-GB" smtClean="0"/>
              <a:t>‹#›</a:t>
            </a:fld>
            <a:endParaRPr lang="en-GB"/>
          </a:p>
        </p:txBody>
      </p:sp>
    </p:spTree>
    <p:extLst>
      <p:ext uri="{BB962C8B-B14F-4D97-AF65-F5344CB8AC3E}">
        <p14:creationId xmlns:p14="http://schemas.microsoft.com/office/powerpoint/2010/main" val="28038002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BWXFxTdC0QI?feature=oembed"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UDppyl9S7wY?feature=oembed"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jpeg"/><Relationship Id="rId1" Type="http://schemas.openxmlformats.org/officeDocument/2006/relationships/slideLayout" Target="../slideLayouts/slideLayout2.xml"/><Relationship Id="rId5" Type="http://schemas.openxmlformats.org/officeDocument/2006/relationships/image" Target="../media/image23.emf"/><Relationship Id="rId4" Type="http://schemas.openxmlformats.org/officeDocument/2006/relationships/image" Target="../media/image22.emf"/></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pic>
        <p:nvPicPr>
          <p:cNvPr id="4" name="Picture 2" descr="30 Inspirational Autism Quotes - Understanding An Autistic Chil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2304" y="-1530037"/>
            <a:ext cx="15580009" cy="8763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39714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3363022-C969-41E9-8EB2-E4C94908C1F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D1AD6B3-BE88-4CEB-BA17-790657CC472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FF91B1-23D1-8086-CFD6-FE67AA3CDE05}"/>
              </a:ext>
            </a:extLst>
          </p:cNvPr>
          <p:cNvSpPr>
            <a:spLocks noGrp="1"/>
          </p:cNvSpPr>
          <p:nvPr>
            <p:ph type="ctrTitle"/>
          </p:nvPr>
        </p:nvSpPr>
        <p:spPr>
          <a:xfrm>
            <a:off x="6612934" y="3159898"/>
            <a:ext cx="5053131" cy="1297115"/>
          </a:xfrm>
        </p:spPr>
        <p:txBody>
          <a:bodyPr anchor="t">
            <a:normAutofit/>
          </a:bodyPr>
          <a:lstStyle/>
          <a:p>
            <a:pPr algn="l"/>
            <a:r>
              <a:rPr lang="en-GB" sz="4000" b="1" dirty="0">
                <a:cs typeface="Calibri Light"/>
              </a:rPr>
              <a:t>Family Workshop</a:t>
            </a:r>
          </a:p>
        </p:txBody>
      </p:sp>
      <p:pic>
        <p:nvPicPr>
          <p:cNvPr id="7" name="Picture 6" descr="A picture containing text, clipart&#10;&#10;Description automatically generated">
            <a:extLst>
              <a:ext uri="{FF2B5EF4-FFF2-40B4-BE49-F238E27FC236}">
                <a16:creationId xmlns:a16="http://schemas.microsoft.com/office/drawing/2014/main" id="{A3DDF24E-57A7-19C4-F4CA-0242A8999E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458" y="2635819"/>
            <a:ext cx="4785896" cy="161524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6" name="Group 15">
            <a:extLst>
              <a:ext uri="{FF2B5EF4-FFF2-40B4-BE49-F238E27FC236}">
                <a16:creationId xmlns:a16="http://schemas.microsoft.com/office/drawing/2014/main" id="{89D1390B-7E13-4B4F-9CB2-391063412E5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7" name="Freeform: Shape 16">
              <a:extLst>
                <a:ext uri="{FF2B5EF4-FFF2-40B4-BE49-F238E27FC236}">
                  <a16:creationId xmlns:a16="http://schemas.microsoft.com/office/drawing/2014/main" id="{9E720206-AA49-4786-A932-A2650DE0918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72F6EE6-EDE9-45A5-8F6D-02B9B7CB2C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C093DC50-3BD7-46B1-A300-CD207E152FF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93944C9A-D03C-C174-7571-90FADFBA8445}"/>
              </a:ext>
            </a:extLst>
          </p:cNvPr>
          <p:cNvSpPr txBox="1"/>
          <p:nvPr/>
        </p:nvSpPr>
        <p:spPr>
          <a:xfrm>
            <a:off x="6184554" y="5786822"/>
            <a:ext cx="5909890" cy="938719"/>
          </a:xfrm>
          <a:prstGeom prst="rect">
            <a:avLst/>
          </a:prstGeom>
          <a:noFill/>
        </p:spPr>
        <p:txBody>
          <a:bodyPr wrap="square">
            <a:spAutoFit/>
          </a:bodyPr>
          <a:lstStyle/>
          <a:p>
            <a:r>
              <a:rPr lang="en-GB" sz="1100" dirty="0"/>
              <a:t>© 2024 Team Teach Ltd. All rights reserved.</a:t>
            </a:r>
          </a:p>
          <a:p>
            <a:r>
              <a:rPr lang="en-GB" sz="1100" dirty="0"/>
              <a:t>These Family Workshop slides are the property of Team Teach Ltd and are protected by copyright law. Only individuals undertaking Team Teach Family Engagement Training are authorised to use these slides to deliver Family Workshops to parents and carers within their own organisation. Unauthorised sharing or distribution of this resource is strictly prohibited.</a:t>
            </a:r>
          </a:p>
        </p:txBody>
      </p:sp>
    </p:spTree>
    <p:extLst>
      <p:ext uri="{BB962C8B-B14F-4D97-AF65-F5344CB8AC3E}">
        <p14:creationId xmlns:p14="http://schemas.microsoft.com/office/powerpoint/2010/main" val="2244400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E6ECC-A52A-7FA6-24B8-8D9064739A7D}"/>
              </a:ext>
            </a:extLst>
          </p:cNvPr>
          <p:cNvSpPr>
            <a:spLocks noGrp="1"/>
          </p:cNvSpPr>
          <p:nvPr>
            <p:ph type="title"/>
          </p:nvPr>
        </p:nvSpPr>
        <p:spPr/>
        <p:txBody>
          <a:bodyPr/>
          <a:lstStyle/>
          <a:p>
            <a:r>
              <a:rPr lang="en-GB" dirty="0">
                <a:cs typeface="Calibri Light"/>
              </a:rPr>
              <a:t>Understanding Behaviour</a:t>
            </a:r>
            <a:endParaRPr lang="en-US" dirty="0"/>
          </a:p>
        </p:txBody>
      </p:sp>
      <p:pic>
        <p:nvPicPr>
          <p:cNvPr id="5" name="Picture 5" descr="Shape, circle&#10;&#10;Description automatically generated">
            <a:extLst>
              <a:ext uri="{FF2B5EF4-FFF2-40B4-BE49-F238E27FC236}">
                <a16:creationId xmlns:a16="http://schemas.microsoft.com/office/drawing/2014/main" id="{D04E8E44-E649-927B-92BE-AAFFCDB2ED6B}"/>
              </a:ext>
            </a:extLst>
          </p:cNvPr>
          <p:cNvPicPr>
            <a:picLocks noChangeAspect="1"/>
          </p:cNvPicPr>
          <p:nvPr/>
        </p:nvPicPr>
        <p:blipFill>
          <a:blip r:embed="rId2"/>
          <a:stretch>
            <a:fillRect/>
          </a:stretch>
        </p:blipFill>
        <p:spPr>
          <a:xfrm>
            <a:off x="542024" y="2263032"/>
            <a:ext cx="1129871" cy="1129871"/>
          </a:xfrm>
          <a:prstGeom prst="rect">
            <a:avLst/>
          </a:prstGeom>
          <a:ln>
            <a:solidFill>
              <a:srgbClr val="9EB934"/>
            </a:solidFill>
          </a:ln>
        </p:spPr>
      </p:pic>
      <p:pic>
        <p:nvPicPr>
          <p:cNvPr id="6" name="Picture 6" descr="A picture containing text, clipart&#10;&#10;Description automatically generated">
            <a:extLst>
              <a:ext uri="{FF2B5EF4-FFF2-40B4-BE49-F238E27FC236}">
                <a16:creationId xmlns:a16="http://schemas.microsoft.com/office/drawing/2014/main" id="{0CEA2948-412E-E3D0-F6B1-4FBA0B330DAF}"/>
              </a:ext>
            </a:extLst>
          </p:cNvPr>
          <p:cNvPicPr>
            <a:picLocks noChangeAspect="1"/>
          </p:cNvPicPr>
          <p:nvPr/>
        </p:nvPicPr>
        <p:blipFill>
          <a:blip r:embed="rId3"/>
          <a:stretch>
            <a:fillRect/>
          </a:stretch>
        </p:blipFill>
        <p:spPr>
          <a:xfrm>
            <a:off x="765862" y="2482107"/>
            <a:ext cx="723386" cy="732911"/>
          </a:xfrm>
          <a:prstGeom prst="rect">
            <a:avLst/>
          </a:prstGeom>
        </p:spPr>
      </p:pic>
      <p:sp>
        <p:nvSpPr>
          <p:cNvPr id="7" name="TextBox 6">
            <a:extLst>
              <a:ext uri="{FF2B5EF4-FFF2-40B4-BE49-F238E27FC236}">
                <a16:creationId xmlns:a16="http://schemas.microsoft.com/office/drawing/2014/main" id="{3F5D0B60-9C56-29C0-A0DC-9223599E01A6}"/>
              </a:ext>
            </a:extLst>
          </p:cNvPr>
          <p:cNvSpPr txBox="1"/>
          <p:nvPr/>
        </p:nvSpPr>
        <p:spPr>
          <a:xfrm>
            <a:off x="1855467" y="2340799"/>
            <a:ext cx="403036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rial"/>
                <a:cs typeface="Arial"/>
              </a:rPr>
              <a:t>To equip families with </a:t>
            </a:r>
            <a:r>
              <a:rPr lang="en-US" sz="2000" b="1" dirty="0">
                <a:latin typeface="Arial"/>
                <a:cs typeface="Arial"/>
              </a:rPr>
              <a:t>knowledge and understanding</a:t>
            </a:r>
            <a:r>
              <a:rPr lang="en-US" sz="2000" dirty="0">
                <a:latin typeface="Arial"/>
                <a:cs typeface="Arial"/>
              </a:rPr>
              <a:t> about behaviour.</a:t>
            </a:r>
          </a:p>
        </p:txBody>
      </p:sp>
      <p:pic>
        <p:nvPicPr>
          <p:cNvPr id="8" name="Picture 8" descr="Icon&#10;&#10;Description automatically generated">
            <a:extLst>
              <a:ext uri="{FF2B5EF4-FFF2-40B4-BE49-F238E27FC236}">
                <a16:creationId xmlns:a16="http://schemas.microsoft.com/office/drawing/2014/main" id="{2D44E7C6-DB20-6155-C719-B85BB205813E}"/>
              </a:ext>
            </a:extLst>
          </p:cNvPr>
          <p:cNvPicPr>
            <a:picLocks noChangeAspect="1"/>
          </p:cNvPicPr>
          <p:nvPr/>
        </p:nvPicPr>
        <p:blipFill>
          <a:blip r:embed="rId4"/>
          <a:stretch>
            <a:fillRect/>
          </a:stretch>
        </p:blipFill>
        <p:spPr>
          <a:xfrm>
            <a:off x="542024" y="3910599"/>
            <a:ext cx="1129871" cy="1129871"/>
          </a:xfrm>
          <a:prstGeom prst="rect">
            <a:avLst/>
          </a:prstGeom>
        </p:spPr>
      </p:pic>
      <p:sp>
        <p:nvSpPr>
          <p:cNvPr id="9" name="TextBox 8">
            <a:extLst>
              <a:ext uri="{FF2B5EF4-FFF2-40B4-BE49-F238E27FC236}">
                <a16:creationId xmlns:a16="http://schemas.microsoft.com/office/drawing/2014/main" id="{4AB649EB-7207-AF54-1D76-A1330755FF04}"/>
              </a:ext>
            </a:extLst>
          </p:cNvPr>
          <p:cNvSpPr txBox="1"/>
          <p:nvPr/>
        </p:nvSpPr>
        <p:spPr>
          <a:xfrm>
            <a:off x="1815883" y="3732138"/>
            <a:ext cx="3624622"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rial"/>
                <a:cs typeface="Arial"/>
              </a:rPr>
              <a:t>To develop skills in </a:t>
            </a:r>
            <a:r>
              <a:rPr lang="en-US" sz="2000" b="1" dirty="0">
                <a:latin typeface="Arial"/>
                <a:cs typeface="Arial"/>
              </a:rPr>
              <a:t>positive behaviour support </a:t>
            </a:r>
            <a:r>
              <a:rPr lang="en-US" sz="2000" dirty="0">
                <a:latin typeface="Arial"/>
                <a:cs typeface="Arial"/>
              </a:rPr>
              <a:t>including verbal and non-verbal communication, diversion and de-escalation.</a:t>
            </a:r>
          </a:p>
        </p:txBody>
      </p:sp>
      <p:pic>
        <p:nvPicPr>
          <p:cNvPr id="10" name="Picture 10" descr="Icon&#10;&#10;Description automatically generated">
            <a:extLst>
              <a:ext uri="{FF2B5EF4-FFF2-40B4-BE49-F238E27FC236}">
                <a16:creationId xmlns:a16="http://schemas.microsoft.com/office/drawing/2014/main" id="{9617EDCB-3F59-29E4-603D-7D788BD8EA68}"/>
              </a:ext>
            </a:extLst>
          </p:cNvPr>
          <p:cNvPicPr>
            <a:picLocks noChangeAspect="1"/>
          </p:cNvPicPr>
          <p:nvPr/>
        </p:nvPicPr>
        <p:blipFill>
          <a:blip r:embed="rId5"/>
          <a:stretch>
            <a:fillRect/>
          </a:stretch>
        </p:blipFill>
        <p:spPr>
          <a:xfrm>
            <a:off x="6289653" y="2263031"/>
            <a:ext cx="1129871" cy="1129871"/>
          </a:xfrm>
          <a:prstGeom prst="rect">
            <a:avLst/>
          </a:prstGeom>
        </p:spPr>
      </p:pic>
      <p:sp>
        <p:nvSpPr>
          <p:cNvPr id="11" name="TextBox 10">
            <a:extLst>
              <a:ext uri="{FF2B5EF4-FFF2-40B4-BE49-F238E27FC236}">
                <a16:creationId xmlns:a16="http://schemas.microsoft.com/office/drawing/2014/main" id="{CCFB9826-DCFA-D924-7C05-DE464549526F}"/>
              </a:ext>
            </a:extLst>
          </p:cNvPr>
          <p:cNvSpPr txBox="1"/>
          <p:nvPr/>
        </p:nvSpPr>
        <p:spPr>
          <a:xfrm>
            <a:off x="7534626" y="2370487"/>
            <a:ext cx="368587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Arial"/>
                <a:cs typeface="Arial"/>
              </a:rPr>
              <a:t>To help parents and carers develop skills in </a:t>
            </a:r>
            <a:r>
              <a:rPr lang="en-US" sz="2000" b="1">
                <a:latin typeface="Arial"/>
                <a:cs typeface="Arial"/>
              </a:rPr>
              <a:t>positive listening and learning</a:t>
            </a:r>
            <a:r>
              <a:rPr lang="en-US" sz="2000">
                <a:latin typeface="Arial"/>
                <a:cs typeface="Arial"/>
              </a:rPr>
              <a:t>.</a:t>
            </a:r>
          </a:p>
        </p:txBody>
      </p:sp>
      <p:pic>
        <p:nvPicPr>
          <p:cNvPr id="4" name="Picture 11" descr="A picture containing text, clipart&#10;&#10;Description automatically generated">
            <a:extLst>
              <a:ext uri="{FF2B5EF4-FFF2-40B4-BE49-F238E27FC236}">
                <a16:creationId xmlns:a16="http://schemas.microsoft.com/office/drawing/2014/main" id="{0619B879-402C-996D-61B1-1AC8F8D23ADB}"/>
              </a:ext>
            </a:extLst>
          </p:cNvPr>
          <p:cNvPicPr>
            <a:picLocks noChangeAspect="1"/>
          </p:cNvPicPr>
          <p:nvPr/>
        </p:nvPicPr>
        <p:blipFill>
          <a:blip r:embed="rId6"/>
          <a:stretch>
            <a:fillRect/>
          </a:stretch>
        </p:blipFill>
        <p:spPr>
          <a:xfrm>
            <a:off x="6185746" y="3812359"/>
            <a:ext cx="1126796" cy="1156113"/>
          </a:xfrm>
          <a:prstGeom prst="rect">
            <a:avLst/>
          </a:prstGeom>
        </p:spPr>
      </p:pic>
      <p:sp>
        <p:nvSpPr>
          <p:cNvPr id="12" name="TextBox 11">
            <a:extLst>
              <a:ext uri="{FF2B5EF4-FFF2-40B4-BE49-F238E27FC236}">
                <a16:creationId xmlns:a16="http://schemas.microsoft.com/office/drawing/2014/main" id="{AE376EA9-B31E-7B6A-738B-B7A97D0BA30F}"/>
              </a:ext>
            </a:extLst>
          </p:cNvPr>
          <p:cNvSpPr txBox="1"/>
          <p:nvPr/>
        </p:nvSpPr>
        <p:spPr>
          <a:xfrm>
            <a:off x="7534626" y="3815318"/>
            <a:ext cx="368587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rial"/>
                <a:cs typeface="Arial"/>
              </a:rPr>
              <a:t>To create </a:t>
            </a:r>
            <a:r>
              <a:rPr lang="en-US" sz="2000" b="1" dirty="0">
                <a:latin typeface="Arial"/>
                <a:cs typeface="Arial"/>
              </a:rPr>
              <a:t>positive and supportive relationships</a:t>
            </a:r>
            <a:r>
              <a:rPr lang="en-US" sz="2000" dirty="0">
                <a:latin typeface="Arial"/>
                <a:cs typeface="Arial"/>
              </a:rPr>
              <a:t> within the family and school.</a:t>
            </a:r>
          </a:p>
        </p:txBody>
      </p:sp>
      <p:sp>
        <p:nvSpPr>
          <p:cNvPr id="3" name="TextBox 2">
            <a:extLst>
              <a:ext uri="{FF2B5EF4-FFF2-40B4-BE49-F238E27FC236}">
                <a16:creationId xmlns:a16="http://schemas.microsoft.com/office/drawing/2014/main" id="{16CC20F0-300E-804F-B041-17548408A195}"/>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362608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D1AA55E-40D5-461B-A5A8-4AE8AAB71B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748FA51-1B13-6432-B2D0-C79FAAFB7059}"/>
              </a:ext>
            </a:extLst>
          </p:cNvPr>
          <p:cNvSpPr>
            <a:spLocks noGrp="1"/>
          </p:cNvSpPr>
          <p:nvPr>
            <p:ph type="title"/>
          </p:nvPr>
        </p:nvSpPr>
        <p:spPr>
          <a:xfrm>
            <a:off x="838200" y="1336390"/>
            <a:ext cx="6155988" cy="1182927"/>
          </a:xfrm>
        </p:spPr>
        <p:txBody>
          <a:bodyPr anchor="b">
            <a:normAutofit/>
          </a:bodyPr>
          <a:lstStyle/>
          <a:p>
            <a:r>
              <a:rPr lang="en-GB" sz="5600">
                <a:cs typeface="Calibri Light"/>
              </a:rPr>
              <a:t>About Team Teach</a:t>
            </a:r>
            <a:endParaRPr lang="en-GB" sz="5600"/>
          </a:p>
        </p:txBody>
      </p:sp>
      <p:cxnSp>
        <p:nvCxnSpPr>
          <p:cNvPr id="19" name="Straight Connector 18">
            <a:extLst>
              <a:ext uri="{FF2B5EF4-FFF2-40B4-BE49-F238E27FC236}">
                <a16:creationId xmlns:a16="http://schemas.microsoft.com/office/drawing/2014/main" id="{7EB498BD-8089-4626-91EA-4978EBEF535E}"/>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1"/>
                </a:gs>
                <a:gs pos="100000">
                  <a:schemeClr val="accent2"/>
                </a:gs>
              </a:gsLst>
              <a:lin ang="10800000" scaled="0"/>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8B4B243-A77D-CE38-8B33-E1E48BA162BA}"/>
              </a:ext>
            </a:extLst>
          </p:cNvPr>
          <p:cNvSpPr>
            <a:spLocks noGrp="1"/>
          </p:cNvSpPr>
          <p:nvPr>
            <p:ph idx="1"/>
          </p:nvPr>
        </p:nvSpPr>
        <p:spPr>
          <a:xfrm>
            <a:off x="803776" y="2829330"/>
            <a:ext cx="6190412" cy="3344459"/>
          </a:xfrm>
        </p:spPr>
        <p:txBody>
          <a:bodyPr vert="horz" lIns="91440" tIns="45720" rIns="91440" bIns="45720" rtlCol="0" anchor="t">
            <a:normAutofit/>
          </a:bodyPr>
          <a:lstStyle/>
          <a:p>
            <a:pPr marL="0" indent="0">
              <a:buNone/>
            </a:pPr>
            <a:r>
              <a:rPr lang="en-GB" sz="2200" dirty="0">
                <a:solidFill>
                  <a:schemeClr val="tx1">
                    <a:alpha val="80000"/>
                  </a:schemeClr>
                </a:solidFill>
                <a:ea typeface="+mn-lt"/>
                <a:cs typeface="+mn-lt"/>
              </a:rPr>
              <a:t>Team Teach is an accredited, award-winning provider of positive behaviour training. Their framework is designed to focus on positive behaviour support approaches, with an emphasis on good relationships and de-escalation. </a:t>
            </a:r>
            <a:endParaRPr lang="en-US" dirty="0">
              <a:solidFill>
                <a:schemeClr val="tx1">
                  <a:alpha val="80000"/>
                </a:schemeClr>
              </a:solidFill>
              <a:ea typeface="+mn-lt"/>
              <a:cs typeface="+mn-lt"/>
            </a:endParaRPr>
          </a:p>
          <a:p>
            <a:pPr marL="0" indent="0">
              <a:buNone/>
            </a:pPr>
            <a:endParaRPr lang="en-GB" sz="2200" dirty="0">
              <a:solidFill>
                <a:schemeClr val="tx1">
                  <a:alpha val="80000"/>
                </a:schemeClr>
              </a:solidFill>
              <a:ea typeface="Calibri"/>
              <a:cs typeface="Calibri"/>
            </a:endParaRPr>
          </a:p>
          <a:p>
            <a:pPr marL="0" indent="0">
              <a:buNone/>
            </a:pPr>
            <a:r>
              <a:rPr lang="en-GB" sz="2200" dirty="0">
                <a:solidFill>
                  <a:schemeClr val="tx1">
                    <a:alpha val="80000"/>
                  </a:schemeClr>
                </a:solidFill>
                <a:ea typeface="+mn-lt"/>
                <a:cs typeface="+mn-lt"/>
              </a:rPr>
              <a:t>Their website, My Family Coach, supports families to understand children's behaviour.</a:t>
            </a:r>
            <a:endParaRPr lang="en-GB" dirty="0">
              <a:solidFill>
                <a:schemeClr val="tx1">
                  <a:alpha val="80000"/>
                </a:schemeClr>
              </a:solidFill>
            </a:endParaRPr>
          </a:p>
          <a:p>
            <a:pPr marL="0" indent="0">
              <a:buNone/>
            </a:pPr>
            <a:endParaRPr lang="en-GB" sz="2000" dirty="0">
              <a:solidFill>
                <a:schemeClr val="tx1">
                  <a:alpha val="80000"/>
                </a:schemeClr>
              </a:solidFill>
              <a:ea typeface="+mn-lt"/>
              <a:cs typeface="+mn-lt"/>
            </a:endParaRPr>
          </a:p>
        </p:txBody>
      </p:sp>
      <p:pic>
        <p:nvPicPr>
          <p:cNvPr id="5" name="Picture 5" descr="Icon&#10;&#10;Description automatically generated">
            <a:extLst>
              <a:ext uri="{FF2B5EF4-FFF2-40B4-BE49-F238E27FC236}">
                <a16:creationId xmlns:a16="http://schemas.microsoft.com/office/drawing/2014/main" id="{53857E2F-2154-8DDD-F5D4-5EE6F77DB0D5}"/>
              </a:ext>
            </a:extLst>
          </p:cNvPr>
          <p:cNvPicPr>
            <a:picLocks noChangeAspect="1"/>
          </p:cNvPicPr>
          <p:nvPr/>
        </p:nvPicPr>
        <p:blipFill rotWithShape="1">
          <a:blip r:embed="rId2"/>
          <a:srcRect r="2" b="163"/>
          <a:stretch/>
        </p:blipFill>
        <p:spPr>
          <a:xfrm>
            <a:off x="7464287" y="1521802"/>
            <a:ext cx="3096643" cy="3091657"/>
          </a:xfrm>
          <a:prstGeom prst="rect">
            <a:avLst/>
          </a:prstGeom>
        </p:spPr>
      </p:pic>
      <p:sp>
        <p:nvSpPr>
          <p:cNvPr id="21" name="Graphic 11">
            <a:extLst>
              <a:ext uri="{FF2B5EF4-FFF2-40B4-BE49-F238E27FC236}">
                <a16:creationId xmlns:a16="http://schemas.microsoft.com/office/drawing/2014/main" id="{6CB927A4-E432-4310-9CD5-E89FF506317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1"/>
          </a:solidFill>
          <a:ln w="603" cap="flat">
            <a:noFill/>
            <a:prstDash val="solid"/>
            <a:miter/>
          </a:ln>
        </p:spPr>
        <p:txBody>
          <a:bodyPr rtlCol="0" anchor="ctr"/>
          <a:lstStyle/>
          <a:p>
            <a:endParaRPr lang="en-US"/>
          </a:p>
        </p:txBody>
      </p:sp>
      <p:sp>
        <p:nvSpPr>
          <p:cNvPr id="23" name="Graphic 10">
            <a:extLst>
              <a:ext uri="{FF2B5EF4-FFF2-40B4-BE49-F238E27FC236}">
                <a16:creationId xmlns:a16="http://schemas.microsoft.com/office/drawing/2014/main" id="{E3020543-B24B-4EC4-8FFC-8DD88EEA91A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1"/>
          </a:solidFill>
          <a:ln w="422" cap="flat">
            <a:noFill/>
            <a:prstDash val="solid"/>
            <a:miter/>
          </a:ln>
        </p:spPr>
        <p:txBody>
          <a:bodyPr rtlCol="0" anchor="ctr"/>
          <a:lstStyle/>
          <a:p>
            <a:endParaRPr lang="en-US"/>
          </a:p>
        </p:txBody>
      </p:sp>
      <p:sp>
        <p:nvSpPr>
          <p:cNvPr id="4" name="TextBox 3">
            <a:extLst>
              <a:ext uri="{FF2B5EF4-FFF2-40B4-BE49-F238E27FC236}">
                <a16:creationId xmlns:a16="http://schemas.microsoft.com/office/drawing/2014/main" id="{6E87D9B0-EA9C-D6B1-E371-0FE5150A899A}"/>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18766811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252154" cy="4461163"/>
          </a:xfrm>
        </p:spPr>
        <p:txBody>
          <a:bodyPr>
            <a:normAutofit/>
          </a:bodyPr>
          <a:lstStyle/>
          <a:p>
            <a:r>
              <a:rPr lang="en-GB">
                <a:solidFill>
                  <a:srgbClr val="FFFFFF"/>
                </a:solidFill>
                <a:cs typeface="Calibri Light"/>
              </a:rPr>
              <a:t>My Family Coach</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Online Media 4" title="My Family Coach: Expert Support for Every Parenting Challenge">
            <a:hlinkClick r:id="" action="ppaction://media"/>
            <a:extLst>
              <a:ext uri="{FF2B5EF4-FFF2-40B4-BE49-F238E27FC236}">
                <a16:creationId xmlns:a16="http://schemas.microsoft.com/office/drawing/2014/main" id="{59D965B5-1DA1-46A4-AA7D-9C369658C8DE}"/>
              </a:ext>
            </a:extLst>
          </p:cNvPr>
          <p:cNvPicPr>
            <a:picLocks noRot="1" noChangeAspect="1"/>
          </p:cNvPicPr>
          <p:nvPr>
            <a:videoFile r:link="rId1"/>
          </p:nvPr>
        </p:nvPicPr>
        <p:blipFill>
          <a:blip r:embed="rId3"/>
          <a:stretch>
            <a:fillRect/>
          </a:stretch>
        </p:blipFill>
        <p:spPr>
          <a:xfrm>
            <a:off x="4192649" y="742125"/>
            <a:ext cx="6795322" cy="5205514"/>
          </a:xfrm>
          <a:prstGeom prst="rect">
            <a:avLst/>
          </a:prstGeom>
        </p:spPr>
      </p:pic>
      <p:sp>
        <p:nvSpPr>
          <p:cNvPr id="14" name="TextBox 13">
            <a:extLst>
              <a:ext uri="{FF2B5EF4-FFF2-40B4-BE49-F238E27FC236}">
                <a16:creationId xmlns:a16="http://schemas.microsoft.com/office/drawing/2014/main" id="{60FC2EE6-D588-2FC2-1DE3-5A812764A8F0}"/>
              </a:ext>
            </a:extLst>
          </p:cNvPr>
          <p:cNvSpPr txBox="1"/>
          <p:nvPr/>
        </p:nvSpPr>
        <p:spPr>
          <a:xfrm>
            <a:off x="7478912" y="5969654"/>
            <a:ext cx="435428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www.myfamilycoach.com</a:t>
            </a:r>
            <a:endParaRPr lang="en-GB" dirty="0"/>
          </a:p>
        </p:txBody>
      </p:sp>
      <p:sp>
        <p:nvSpPr>
          <p:cNvPr id="3" name="TextBox 2">
            <a:extLst>
              <a:ext uri="{FF2B5EF4-FFF2-40B4-BE49-F238E27FC236}">
                <a16:creationId xmlns:a16="http://schemas.microsoft.com/office/drawing/2014/main" id="{320FDF7E-635C-6FAD-DF2D-E9F6AB70B832}"/>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533997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252154" cy="4461163"/>
          </a:xfrm>
        </p:spPr>
        <p:txBody>
          <a:bodyPr>
            <a:normAutofit/>
          </a:bodyPr>
          <a:lstStyle/>
          <a:p>
            <a:r>
              <a:rPr lang="en-GB">
                <a:solidFill>
                  <a:srgbClr val="FFFFFF"/>
                </a:solidFill>
                <a:cs typeface="Calibri Light"/>
              </a:rPr>
              <a:t>My Family Journal App</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4" name="Online Media 3" title="My Family Journal Free App">
            <a:hlinkClick r:id="" action="ppaction://media"/>
            <a:extLst>
              <a:ext uri="{FF2B5EF4-FFF2-40B4-BE49-F238E27FC236}">
                <a16:creationId xmlns:a16="http://schemas.microsoft.com/office/drawing/2014/main" id="{3525FBF4-46F7-5F1C-C331-73F73167D1CD}"/>
              </a:ext>
            </a:extLst>
          </p:cNvPr>
          <p:cNvPicPr>
            <a:picLocks noRot="1" noChangeAspect="1"/>
          </p:cNvPicPr>
          <p:nvPr>
            <a:videoFile r:link="rId1"/>
          </p:nvPr>
        </p:nvPicPr>
        <p:blipFill>
          <a:blip r:embed="rId3"/>
          <a:stretch>
            <a:fillRect/>
          </a:stretch>
        </p:blipFill>
        <p:spPr>
          <a:xfrm>
            <a:off x="4212442" y="662957"/>
            <a:ext cx="6775531" cy="5185722"/>
          </a:xfrm>
          <a:prstGeom prst="rect">
            <a:avLst/>
          </a:prstGeom>
        </p:spPr>
      </p:pic>
      <p:sp>
        <p:nvSpPr>
          <p:cNvPr id="5" name="TextBox 4">
            <a:extLst>
              <a:ext uri="{FF2B5EF4-FFF2-40B4-BE49-F238E27FC236}">
                <a16:creationId xmlns:a16="http://schemas.microsoft.com/office/drawing/2014/main" id="{DF0FB9A3-5AAC-E875-C26A-3F2059B7BC9C}"/>
              </a:ext>
            </a:extLst>
          </p:cNvPr>
          <p:cNvSpPr txBox="1"/>
          <p:nvPr/>
        </p:nvSpPr>
        <p:spPr>
          <a:xfrm>
            <a:off x="6847226" y="5909166"/>
            <a:ext cx="3810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cs typeface="Calibri"/>
              </a:rPr>
              <a:t>www.myfamilycoach.com/journal</a:t>
            </a:r>
            <a:endParaRPr lang="en-GB" dirty="0"/>
          </a:p>
        </p:txBody>
      </p:sp>
      <p:sp>
        <p:nvSpPr>
          <p:cNvPr id="3" name="TextBox 2">
            <a:extLst>
              <a:ext uri="{FF2B5EF4-FFF2-40B4-BE49-F238E27FC236}">
                <a16:creationId xmlns:a16="http://schemas.microsoft.com/office/drawing/2014/main" id="{B567BBEF-A965-7604-D0DB-4201EB8E6AB2}"/>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32142465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686834" y="1153572"/>
            <a:ext cx="3372700" cy="4461163"/>
          </a:xfrm>
        </p:spPr>
        <p:txBody>
          <a:bodyPr>
            <a:normAutofit/>
          </a:bodyPr>
          <a:lstStyle/>
          <a:p>
            <a:r>
              <a:rPr lang="en-GB" sz="3800" dirty="0" smtClean="0">
                <a:solidFill>
                  <a:srgbClr val="FFFFFF"/>
                </a:solidFill>
                <a:cs typeface="Calibri Light"/>
              </a:rPr>
              <a:t>All Behaviour </a:t>
            </a:r>
            <a:r>
              <a:rPr lang="en-GB" sz="3800" dirty="0">
                <a:solidFill>
                  <a:srgbClr val="FFFFFF"/>
                </a:solidFill>
                <a:cs typeface="Calibri Light"/>
              </a:rPr>
              <a:t>I</a:t>
            </a:r>
            <a:r>
              <a:rPr lang="en-GB" sz="3800" dirty="0" smtClean="0">
                <a:solidFill>
                  <a:srgbClr val="FFFFFF"/>
                </a:solidFill>
                <a:cs typeface="Calibri Light"/>
              </a:rPr>
              <a:t>s Communication</a:t>
            </a:r>
            <a:endParaRPr lang="en-GB" sz="3800"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TextBox 3">
            <a:extLst>
              <a:ext uri="{FF2B5EF4-FFF2-40B4-BE49-F238E27FC236}">
                <a16:creationId xmlns:a16="http://schemas.microsoft.com/office/drawing/2014/main" id="{B1B0B64D-EBA4-C3A5-0DED-14FA34171E74}"/>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pic>
        <p:nvPicPr>
          <p:cNvPr id="1026" name="Picture 2" descr="https://static.wixstatic.com/media/ab6c6a_6dd1d785aacc45b0b98289079d527aa8~mv2.jpg/v1/fill/w_560,h_560,al_c,q_80,usm_0.66_1.00_0.01,enc_avif,quality_auto/ab6c6a_6dd1d785aacc45b0b98289079d527aa8~mv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0518" y="-230641"/>
            <a:ext cx="7229587" cy="722958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743320" y="-140947"/>
            <a:ext cx="421898" cy="314269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7414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686834" y="1153572"/>
            <a:ext cx="3372700" cy="4461163"/>
          </a:xfrm>
        </p:spPr>
        <p:txBody>
          <a:bodyPr>
            <a:normAutofit/>
          </a:bodyPr>
          <a:lstStyle/>
          <a:p>
            <a:r>
              <a:rPr lang="en-GB" sz="3800" dirty="0" smtClean="0">
                <a:solidFill>
                  <a:srgbClr val="FFFFFF"/>
                </a:solidFill>
                <a:cs typeface="Calibri Light"/>
              </a:rPr>
              <a:t>Maslow’s</a:t>
            </a:r>
            <a:br>
              <a:rPr lang="en-GB" sz="3800" dirty="0" smtClean="0">
                <a:solidFill>
                  <a:srgbClr val="FFFFFF"/>
                </a:solidFill>
                <a:cs typeface="Calibri Light"/>
              </a:rPr>
            </a:br>
            <a:r>
              <a:rPr lang="en-GB" sz="3800" dirty="0" smtClean="0">
                <a:solidFill>
                  <a:srgbClr val="FFFFFF"/>
                </a:solidFill>
                <a:cs typeface="Calibri Light"/>
              </a:rPr>
              <a:t>Hierarchy</a:t>
            </a:r>
            <a:endParaRPr lang="en-GB" sz="3800"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77DC220-57DB-5566-4016-DE0D667C65BF}"/>
              </a:ext>
            </a:extLst>
          </p:cNvPr>
          <p:cNvSpPr>
            <a:spLocks noGrp="1"/>
          </p:cNvSpPr>
          <p:nvPr>
            <p:ph idx="1"/>
          </p:nvPr>
        </p:nvSpPr>
        <p:spPr>
          <a:xfrm>
            <a:off x="5013659" y="591344"/>
            <a:ext cx="6340140" cy="5585619"/>
          </a:xfrm>
        </p:spPr>
        <p:txBody>
          <a:bodyPr anchor="ctr">
            <a:normAutofit/>
          </a:bodyPr>
          <a:lstStyle/>
          <a:p>
            <a:pPr marL="0" indent="0">
              <a:buNone/>
            </a:pPr>
            <a:r>
              <a:rPr lang="en-GB" sz="3200">
                <a:cs typeface="Calibri"/>
              </a:rPr>
              <a:t>What pushes </a:t>
            </a:r>
            <a:r>
              <a:rPr lang="en-GB" sz="3200" b="1">
                <a:cs typeface="Calibri"/>
              </a:rPr>
              <a:t>your </a:t>
            </a:r>
            <a:r>
              <a:rPr lang="en-GB" sz="3200">
                <a:cs typeface="Calibri"/>
              </a:rPr>
              <a:t>buttons?</a:t>
            </a:r>
          </a:p>
        </p:txBody>
      </p:sp>
      <p:sp>
        <p:nvSpPr>
          <p:cNvPr id="4" name="TextBox 3">
            <a:extLst>
              <a:ext uri="{FF2B5EF4-FFF2-40B4-BE49-F238E27FC236}">
                <a16:creationId xmlns:a16="http://schemas.microsoft.com/office/drawing/2014/main" id="{B1B0B64D-EBA4-C3A5-0DED-14FA34171E74}"/>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pic>
        <p:nvPicPr>
          <p:cNvPr id="11" name="Picture 10" descr="https://4.bp.blogspot.com/-D_6nh4ewNA8/UyC_knSoWvI/AAAAAAAAA8A/PYzrU2wfHeY/s1600/maslow.jpg"/>
          <p:cNvPicPr/>
          <p:nvPr/>
        </p:nvPicPr>
        <p:blipFill>
          <a:blip r:embed="rId2">
            <a:extLst>
              <a:ext uri="{28A0092B-C50C-407E-A947-70E740481C1C}">
                <a14:useLocalDpi xmlns:a14="http://schemas.microsoft.com/office/drawing/2010/main" val="0"/>
              </a:ext>
            </a:extLst>
          </a:blip>
          <a:srcRect/>
          <a:stretch>
            <a:fillRect/>
          </a:stretch>
        </p:blipFill>
        <p:spPr bwMode="auto">
          <a:xfrm>
            <a:off x="4226192" y="692457"/>
            <a:ext cx="6586809" cy="5193437"/>
          </a:xfrm>
          <a:prstGeom prst="rect">
            <a:avLst/>
          </a:prstGeom>
          <a:noFill/>
          <a:ln>
            <a:noFill/>
          </a:ln>
        </p:spPr>
      </p:pic>
    </p:spTree>
    <p:extLst>
      <p:ext uri="{BB962C8B-B14F-4D97-AF65-F5344CB8AC3E}">
        <p14:creationId xmlns:p14="http://schemas.microsoft.com/office/powerpoint/2010/main" val="29907602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686834" y="1153572"/>
            <a:ext cx="3372700" cy="4461163"/>
          </a:xfrm>
        </p:spPr>
        <p:txBody>
          <a:bodyPr>
            <a:normAutofit/>
          </a:bodyPr>
          <a:lstStyle/>
          <a:p>
            <a:r>
              <a:rPr lang="en-GB" sz="3800" dirty="0">
                <a:solidFill>
                  <a:srgbClr val="FFFFFF"/>
                </a:solidFill>
                <a:cs typeface="Calibri Light"/>
              </a:rPr>
              <a:t>Behaviours of Communication</a:t>
            </a:r>
            <a:endParaRPr lang="en-GB" sz="3800"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77DC220-57DB-5566-4016-DE0D667C65BF}"/>
              </a:ext>
            </a:extLst>
          </p:cNvPr>
          <p:cNvSpPr>
            <a:spLocks noGrp="1"/>
          </p:cNvSpPr>
          <p:nvPr>
            <p:ph idx="1"/>
          </p:nvPr>
        </p:nvSpPr>
        <p:spPr>
          <a:xfrm>
            <a:off x="5013659" y="591344"/>
            <a:ext cx="6340140" cy="5585619"/>
          </a:xfrm>
        </p:spPr>
        <p:txBody>
          <a:bodyPr anchor="ctr">
            <a:normAutofit/>
          </a:bodyPr>
          <a:lstStyle/>
          <a:p>
            <a:pPr marL="0" indent="0">
              <a:buNone/>
            </a:pPr>
            <a:r>
              <a:rPr lang="en-GB" sz="3200">
                <a:cs typeface="Calibri"/>
              </a:rPr>
              <a:t>What pushes </a:t>
            </a:r>
            <a:r>
              <a:rPr lang="en-GB" sz="3200" b="1">
                <a:cs typeface="Calibri"/>
              </a:rPr>
              <a:t>your </a:t>
            </a:r>
            <a:r>
              <a:rPr lang="en-GB" sz="3200">
                <a:cs typeface="Calibri"/>
              </a:rPr>
              <a:t>buttons?</a:t>
            </a:r>
          </a:p>
        </p:txBody>
      </p:sp>
      <p:sp>
        <p:nvSpPr>
          <p:cNvPr id="4" name="TextBox 3">
            <a:extLst>
              <a:ext uri="{FF2B5EF4-FFF2-40B4-BE49-F238E27FC236}">
                <a16:creationId xmlns:a16="http://schemas.microsoft.com/office/drawing/2014/main" id="{B1B0B64D-EBA4-C3A5-0DED-14FA34171E74}"/>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16442342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77DC220-57DB-5566-4016-DE0D667C65BF}"/>
              </a:ext>
            </a:extLst>
          </p:cNvPr>
          <p:cNvSpPr>
            <a:spLocks noGrp="1"/>
          </p:cNvSpPr>
          <p:nvPr>
            <p:ph idx="1"/>
          </p:nvPr>
        </p:nvSpPr>
        <p:spPr>
          <a:xfrm>
            <a:off x="5013659" y="591344"/>
            <a:ext cx="6340140" cy="5585619"/>
          </a:xfrm>
        </p:spPr>
        <p:txBody>
          <a:bodyPr anchor="ctr">
            <a:normAutofit/>
          </a:bodyPr>
          <a:lstStyle/>
          <a:p>
            <a:pPr marL="0" indent="0">
              <a:buNone/>
            </a:pPr>
            <a:r>
              <a:rPr lang="en-GB" sz="3200">
                <a:cs typeface="Calibri"/>
              </a:rPr>
              <a:t>What pushes </a:t>
            </a:r>
            <a:r>
              <a:rPr lang="en-GB" sz="3200" b="1">
                <a:cs typeface="Calibri"/>
              </a:rPr>
              <a:t>their </a:t>
            </a:r>
            <a:r>
              <a:rPr lang="en-GB" sz="3200">
                <a:cs typeface="Calibri"/>
              </a:rPr>
              <a:t>buttons?</a:t>
            </a:r>
          </a:p>
        </p:txBody>
      </p:sp>
      <p:sp>
        <p:nvSpPr>
          <p:cNvPr id="6" name="Title 1">
            <a:extLst>
              <a:ext uri="{FF2B5EF4-FFF2-40B4-BE49-F238E27FC236}">
                <a16:creationId xmlns:a16="http://schemas.microsoft.com/office/drawing/2014/main" id="{479F874E-D049-B44A-40BA-B2BD2061C979}"/>
              </a:ext>
            </a:extLst>
          </p:cNvPr>
          <p:cNvSpPr txBox="1">
            <a:spLocks/>
          </p:cNvSpPr>
          <p:nvPr/>
        </p:nvSpPr>
        <p:spPr>
          <a:xfrm>
            <a:off x="686834" y="1153572"/>
            <a:ext cx="3372700" cy="44611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800">
                <a:solidFill>
                  <a:srgbClr val="FFFFFF"/>
                </a:solidFill>
                <a:cs typeface="Calibri Light"/>
              </a:rPr>
              <a:t>Behaviours of Communication</a:t>
            </a:r>
            <a:endParaRPr lang="en-GB" sz="3800" dirty="0">
              <a:solidFill>
                <a:srgbClr val="FFFFFF"/>
              </a:solidFill>
            </a:endParaRPr>
          </a:p>
        </p:txBody>
      </p:sp>
      <p:sp>
        <p:nvSpPr>
          <p:cNvPr id="2" name="TextBox 1">
            <a:extLst>
              <a:ext uri="{FF2B5EF4-FFF2-40B4-BE49-F238E27FC236}">
                <a16:creationId xmlns:a16="http://schemas.microsoft.com/office/drawing/2014/main" id="{A71EF153-301F-6CDD-9997-3ABF62C14867}"/>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11240940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Circles of Awareness</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4" name="Picture 4" descr="Diagram&#10;&#10;Description automatically generated">
            <a:extLst>
              <a:ext uri="{FF2B5EF4-FFF2-40B4-BE49-F238E27FC236}">
                <a16:creationId xmlns:a16="http://schemas.microsoft.com/office/drawing/2014/main" id="{16CB8F87-D7B2-9929-3A99-6D49147A2051}"/>
              </a:ext>
            </a:extLst>
          </p:cNvPr>
          <p:cNvPicPr>
            <a:picLocks noGrp="1" noChangeAspect="1"/>
          </p:cNvPicPr>
          <p:nvPr>
            <p:ph idx="1"/>
          </p:nvPr>
        </p:nvPicPr>
        <p:blipFill rotWithShape="1">
          <a:blip r:embed="rId2"/>
          <a:srcRect l="19033" r="8912" b="-227"/>
          <a:stretch/>
        </p:blipFill>
        <p:spPr>
          <a:xfrm>
            <a:off x="4632659" y="960798"/>
            <a:ext cx="5723148" cy="5299808"/>
          </a:xfrm>
        </p:spPr>
      </p:pic>
      <p:sp>
        <p:nvSpPr>
          <p:cNvPr id="3" name="TextBox 2">
            <a:extLst>
              <a:ext uri="{FF2B5EF4-FFF2-40B4-BE49-F238E27FC236}">
                <a16:creationId xmlns:a16="http://schemas.microsoft.com/office/drawing/2014/main" id="{67494C84-C677-3579-33E4-890B92AABF79}"/>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24203259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Circles of Awareness</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6" name="Picture 6" descr="A picture containing diagram&#10;&#10;Description automatically generated">
            <a:extLst>
              <a:ext uri="{FF2B5EF4-FFF2-40B4-BE49-F238E27FC236}">
                <a16:creationId xmlns:a16="http://schemas.microsoft.com/office/drawing/2014/main" id="{561577A5-46F4-EB4C-3AEE-977C48ED9965}"/>
              </a:ext>
            </a:extLst>
          </p:cNvPr>
          <p:cNvPicPr>
            <a:picLocks noGrp="1" noChangeAspect="1"/>
          </p:cNvPicPr>
          <p:nvPr>
            <p:ph idx="1"/>
          </p:nvPr>
        </p:nvPicPr>
        <p:blipFill rotWithShape="1">
          <a:blip r:embed="rId2"/>
          <a:srcRect l="13902" r="12164" b="-237"/>
          <a:stretch/>
        </p:blipFill>
        <p:spPr>
          <a:xfrm>
            <a:off x="4512586" y="1001841"/>
            <a:ext cx="5852982" cy="5288406"/>
          </a:xfrm>
        </p:spPr>
      </p:pic>
      <p:sp>
        <p:nvSpPr>
          <p:cNvPr id="3" name="TextBox 2">
            <a:extLst>
              <a:ext uri="{FF2B5EF4-FFF2-40B4-BE49-F238E27FC236}">
                <a16:creationId xmlns:a16="http://schemas.microsoft.com/office/drawing/2014/main" id="{3659CCD7-7754-746A-1BCF-4B7277F48B9A}"/>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6712228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766751" cy="4461163"/>
          </a:xfrm>
        </p:spPr>
        <p:txBody>
          <a:bodyPr>
            <a:normAutofit/>
          </a:bodyPr>
          <a:lstStyle/>
          <a:p>
            <a:r>
              <a:rPr lang="en-GB">
                <a:solidFill>
                  <a:srgbClr val="FFFFFF"/>
                </a:solidFill>
                <a:cs typeface="Calibri Light"/>
              </a:rPr>
              <a:t>CALM Communication</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6" name="Picture 6" descr="Text, letter&#10;&#10;Description automatically generated">
            <a:extLst>
              <a:ext uri="{FF2B5EF4-FFF2-40B4-BE49-F238E27FC236}">
                <a16:creationId xmlns:a16="http://schemas.microsoft.com/office/drawing/2014/main" id="{E368014E-28FC-ED0C-FDF5-DBFA66E0010F}"/>
              </a:ext>
            </a:extLst>
          </p:cNvPr>
          <p:cNvPicPr>
            <a:picLocks noGrp="1" noChangeAspect="1"/>
          </p:cNvPicPr>
          <p:nvPr>
            <p:ph idx="1"/>
          </p:nvPr>
        </p:nvPicPr>
        <p:blipFill rotWithShape="1">
          <a:blip r:embed="rId2"/>
          <a:srcRect t="6364" r="11080" b="33864"/>
          <a:stretch/>
        </p:blipFill>
        <p:spPr>
          <a:xfrm>
            <a:off x="4784099" y="737054"/>
            <a:ext cx="5518606" cy="5569747"/>
          </a:xfrm>
        </p:spPr>
      </p:pic>
      <p:sp>
        <p:nvSpPr>
          <p:cNvPr id="3" name="TextBox 2">
            <a:extLst>
              <a:ext uri="{FF2B5EF4-FFF2-40B4-BE49-F238E27FC236}">
                <a16:creationId xmlns:a16="http://schemas.microsoft.com/office/drawing/2014/main" id="{B8DB70CE-2C9C-37EE-2057-2B94B830A63F}"/>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29537246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766751" cy="4461163"/>
          </a:xfrm>
        </p:spPr>
        <p:txBody>
          <a:bodyPr>
            <a:normAutofit/>
          </a:bodyPr>
          <a:lstStyle/>
          <a:p>
            <a:r>
              <a:rPr lang="en-GB">
                <a:solidFill>
                  <a:srgbClr val="FFFFFF"/>
                </a:solidFill>
                <a:cs typeface="Calibri Light"/>
              </a:rPr>
              <a:t>CALM Communication</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6" name="Picture 6" descr="Icon&#10;&#10;Description automatically generated">
            <a:extLst>
              <a:ext uri="{FF2B5EF4-FFF2-40B4-BE49-F238E27FC236}">
                <a16:creationId xmlns:a16="http://schemas.microsoft.com/office/drawing/2014/main" id="{378A5D1C-81A7-CFDF-5048-28822AB26C49}"/>
              </a:ext>
            </a:extLst>
          </p:cNvPr>
          <p:cNvPicPr>
            <a:picLocks noGrp="1" noChangeAspect="1"/>
          </p:cNvPicPr>
          <p:nvPr>
            <p:ph idx="1"/>
          </p:nvPr>
        </p:nvPicPr>
        <p:blipFill>
          <a:blip r:embed="rId2"/>
          <a:stretch>
            <a:fillRect/>
          </a:stretch>
        </p:blipFill>
        <p:spPr>
          <a:xfrm>
            <a:off x="4525279" y="1248976"/>
            <a:ext cx="958414" cy="4351338"/>
          </a:xfrm>
        </p:spPr>
      </p:pic>
      <p:sp>
        <p:nvSpPr>
          <p:cNvPr id="7" name="TextBox 6">
            <a:extLst>
              <a:ext uri="{FF2B5EF4-FFF2-40B4-BE49-F238E27FC236}">
                <a16:creationId xmlns:a16="http://schemas.microsoft.com/office/drawing/2014/main" id="{68B35A87-2FF1-410B-E9E7-165CEECA1DB8}"/>
              </a:ext>
            </a:extLst>
          </p:cNvPr>
          <p:cNvSpPr txBox="1"/>
          <p:nvPr/>
        </p:nvSpPr>
        <p:spPr>
          <a:xfrm>
            <a:off x="5601730" y="1482810"/>
            <a:ext cx="5591431"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a:cs typeface="Calibri"/>
              </a:rPr>
              <a:t>We consider the </a:t>
            </a:r>
            <a:r>
              <a:rPr lang="en-GB" sz="2500" b="1">
                <a:cs typeface="Calibri"/>
              </a:rPr>
              <a:t>body language</a:t>
            </a:r>
            <a:r>
              <a:rPr lang="en-GB" sz="2500">
                <a:cs typeface="Calibri"/>
              </a:rPr>
              <a:t> we use.</a:t>
            </a:r>
            <a:endParaRPr lang="en-GB" sz="2500"/>
          </a:p>
        </p:txBody>
      </p:sp>
      <p:sp>
        <p:nvSpPr>
          <p:cNvPr id="9" name="TextBox 8">
            <a:extLst>
              <a:ext uri="{FF2B5EF4-FFF2-40B4-BE49-F238E27FC236}">
                <a16:creationId xmlns:a16="http://schemas.microsoft.com/office/drawing/2014/main" id="{1813C785-1FDC-E9F9-B0E3-D5CAD367CB24}"/>
              </a:ext>
            </a:extLst>
          </p:cNvPr>
          <p:cNvSpPr txBox="1"/>
          <p:nvPr/>
        </p:nvSpPr>
        <p:spPr>
          <a:xfrm>
            <a:off x="5601730" y="2574324"/>
            <a:ext cx="4664675" cy="4770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a:cs typeface="Calibri"/>
              </a:rPr>
              <a:t>We consider the </a:t>
            </a:r>
            <a:r>
              <a:rPr lang="en-GB" sz="2500" b="1">
                <a:cs typeface="Calibri"/>
              </a:rPr>
              <a:t>words</a:t>
            </a:r>
            <a:r>
              <a:rPr lang="en-GB" sz="2500">
                <a:cs typeface="Calibri"/>
              </a:rPr>
              <a:t> we use.</a:t>
            </a:r>
            <a:endParaRPr lang="en-GB" sz="2500"/>
          </a:p>
        </p:txBody>
      </p:sp>
      <p:sp>
        <p:nvSpPr>
          <p:cNvPr id="11" name="TextBox 10">
            <a:extLst>
              <a:ext uri="{FF2B5EF4-FFF2-40B4-BE49-F238E27FC236}">
                <a16:creationId xmlns:a16="http://schemas.microsoft.com/office/drawing/2014/main" id="{6B485815-1BA0-B60D-5965-03CC2FD5B9CC}"/>
              </a:ext>
            </a:extLst>
          </p:cNvPr>
          <p:cNvSpPr txBox="1"/>
          <p:nvPr/>
        </p:nvSpPr>
        <p:spPr>
          <a:xfrm>
            <a:off x="5601730" y="3501080"/>
            <a:ext cx="5591431"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a:cs typeface="Calibri"/>
              </a:rPr>
              <a:t>We think carefully about what we are </a:t>
            </a:r>
            <a:r>
              <a:rPr lang="en-GB" sz="2500" b="1">
                <a:cs typeface="Calibri"/>
              </a:rPr>
              <a:t>saying</a:t>
            </a:r>
            <a:r>
              <a:rPr lang="en-GB" sz="2500">
                <a:cs typeface="Calibri"/>
              </a:rPr>
              <a:t>.</a:t>
            </a:r>
          </a:p>
        </p:txBody>
      </p:sp>
      <p:sp>
        <p:nvSpPr>
          <p:cNvPr id="13" name="TextBox 12">
            <a:extLst>
              <a:ext uri="{FF2B5EF4-FFF2-40B4-BE49-F238E27FC236}">
                <a16:creationId xmlns:a16="http://schemas.microsoft.com/office/drawing/2014/main" id="{0B3924DB-3F45-49A2-C4CB-0E49F6C5E606}"/>
              </a:ext>
            </a:extLst>
          </p:cNvPr>
          <p:cNvSpPr txBox="1"/>
          <p:nvPr/>
        </p:nvSpPr>
        <p:spPr>
          <a:xfrm>
            <a:off x="5601729" y="4705864"/>
            <a:ext cx="5231026" cy="12464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500">
                <a:cs typeface="Calibri"/>
              </a:rPr>
              <a:t>We remember that </a:t>
            </a:r>
            <a:r>
              <a:rPr lang="en-GB" sz="2500" b="1">
                <a:cs typeface="Calibri"/>
              </a:rPr>
              <a:t>behaviour is communication</a:t>
            </a:r>
            <a:r>
              <a:rPr lang="en-GB" sz="2500">
                <a:cs typeface="Calibri"/>
              </a:rPr>
              <a:t> and think about what it's telling us.</a:t>
            </a:r>
          </a:p>
        </p:txBody>
      </p:sp>
      <p:sp>
        <p:nvSpPr>
          <p:cNvPr id="3" name="TextBox 2">
            <a:extLst>
              <a:ext uri="{FF2B5EF4-FFF2-40B4-BE49-F238E27FC236}">
                <a16:creationId xmlns:a16="http://schemas.microsoft.com/office/drawing/2014/main" id="{1E5E7723-0410-C7F3-3DE3-716D45A7C542}"/>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18601729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252154" cy="4461163"/>
          </a:xfrm>
        </p:spPr>
        <p:txBody>
          <a:bodyPr>
            <a:normAutofit/>
          </a:bodyPr>
          <a:lstStyle/>
          <a:p>
            <a:r>
              <a:rPr lang="en-GB">
                <a:solidFill>
                  <a:srgbClr val="FFFFFF"/>
                </a:solidFill>
                <a:cs typeface="Calibri Light"/>
              </a:rPr>
              <a:t>The Conflict Spiral</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9" name="Picture 10" descr="Chart, funnel chart&#10;&#10;Description automatically generated">
            <a:extLst>
              <a:ext uri="{FF2B5EF4-FFF2-40B4-BE49-F238E27FC236}">
                <a16:creationId xmlns:a16="http://schemas.microsoft.com/office/drawing/2014/main" id="{EAA4D7EE-780D-BF04-D71E-DD70D534BC46}"/>
              </a:ext>
            </a:extLst>
          </p:cNvPr>
          <p:cNvPicPr>
            <a:picLocks noGrp="1" noChangeAspect="1"/>
          </p:cNvPicPr>
          <p:nvPr>
            <p:ph idx="1"/>
          </p:nvPr>
        </p:nvPicPr>
        <p:blipFill rotWithShape="1">
          <a:blip r:embed="rId2"/>
          <a:srcRect l="8194" t="20455" r="3035" b="7954"/>
          <a:stretch/>
        </p:blipFill>
        <p:spPr>
          <a:xfrm>
            <a:off x="4260174" y="1541188"/>
            <a:ext cx="7008408" cy="3768308"/>
          </a:xfrm>
        </p:spPr>
      </p:pic>
      <p:sp>
        <p:nvSpPr>
          <p:cNvPr id="3" name="TextBox 2">
            <a:extLst>
              <a:ext uri="{FF2B5EF4-FFF2-40B4-BE49-F238E27FC236}">
                <a16:creationId xmlns:a16="http://schemas.microsoft.com/office/drawing/2014/main" id="{6B3BC486-97EC-C56F-85EC-FBBD5E31EF96}"/>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28161409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252154" cy="4461163"/>
          </a:xfrm>
        </p:spPr>
        <p:txBody>
          <a:bodyPr>
            <a:normAutofit/>
          </a:bodyPr>
          <a:lstStyle/>
          <a:p>
            <a:r>
              <a:rPr lang="en-GB">
                <a:solidFill>
                  <a:srgbClr val="FFFFFF"/>
                </a:solidFill>
                <a:cs typeface="Calibri Light"/>
              </a:rPr>
              <a:t>Cycle of Influence</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53A2CAAC-0E03-882F-9FDC-61B33D300E44}"/>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6901" t="18713" r="9635" b="3119"/>
          <a:stretch/>
        </p:blipFill>
        <p:spPr>
          <a:xfrm>
            <a:off x="4285965" y="1348969"/>
            <a:ext cx="6795490" cy="4246874"/>
          </a:xfrm>
          <a:prstGeom prst="rect">
            <a:avLst/>
          </a:prstGeom>
        </p:spPr>
      </p:pic>
      <p:sp>
        <p:nvSpPr>
          <p:cNvPr id="3" name="TextBox 2">
            <a:extLst>
              <a:ext uri="{FF2B5EF4-FFF2-40B4-BE49-F238E27FC236}">
                <a16:creationId xmlns:a16="http://schemas.microsoft.com/office/drawing/2014/main" id="{7115C7DF-1711-2A77-7785-27C41DD6EC50}"/>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11370084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252154" cy="4461163"/>
          </a:xfrm>
        </p:spPr>
        <p:txBody>
          <a:bodyPr>
            <a:normAutofit/>
          </a:bodyPr>
          <a:lstStyle/>
          <a:p>
            <a:r>
              <a:rPr lang="en-GB">
                <a:solidFill>
                  <a:srgbClr val="FFFFFF"/>
                </a:solidFill>
                <a:cs typeface="Calibri Light"/>
              </a:rPr>
              <a:t>Stages of Distress &amp; Support</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4" name="Picture 4" descr="Chart, diagram&#10;&#10;Description automatically generated">
            <a:extLst>
              <a:ext uri="{FF2B5EF4-FFF2-40B4-BE49-F238E27FC236}">
                <a16:creationId xmlns:a16="http://schemas.microsoft.com/office/drawing/2014/main" id="{99DFB15C-827B-613C-3362-991342157AA2}"/>
              </a:ext>
            </a:extLst>
          </p:cNvPr>
          <p:cNvPicPr>
            <a:picLocks noChangeAspect="1"/>
          </p:cNvPicPr>
          <p:nvPr/>
        </p:nvPicPr>
        <p:blipFill>
          <a:blip r:embed="rId2"/>
          <a:stretch>
            <a:fillRect/>
          </a:stretch>
        </p:blipFill>
        <p:spPr>
          <a:xfrm>
            <a:off x="4350327" y="2051278"/>
            <a:ext cx="7356763" cy="3087952"/>
          </a:xfrm>
          <a:prstGeom prst="rect">
            <a:avLst/>
          </a:prstGeom>
        </p:spPr>
      </p:pic>
      <p:sp>
        <p:nvSpPr>
          <p:cNvPr id="3" name="TextBox 2">
            <a:extLst>
              <a:ext uri="{FF2B5EF4-FFF2-40B4-BE49-F238E27FC236}">
                <a16:creationId xmlns:a16="http://schemas.microsoft.com/office/drawing/2014/main" id="{EEE09266-F61F-3AF9-3DEE-0CD0E8611D9E}"/>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25556921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686834" y="1153572"/>
            <a:ext cx="3372700" cy="4461163"/>
          </a:xfrm>
        </p:spPr>
        <p:txBody>
          <a:bodyPr>
            <a:normAutofit/>
          </a:bodyPr>
          <a:lstStyle/>
          <a:p>
            <a:r>
              <a:rPr lang="en-GB" sz="3800" dirty="0" smtClean="0">
                <a:solidFill>
                  <a:srgbClr val="FFFFFF"/>
                </a:solidFill>
                <a:cs typeface="Calibri Light"/>
              </a:rPr>
              <a:t>95% Positive Behavioural</a:t>
            </a:r>
            <a:br>
              <a:rPr lang="en-GB" sz="3800" dirty="0" smtClean="0">
                <a:solidFill>
                  <a:srgbClr val="FFFFFF"/>
                </a:solidFill>
                <a:cs typeface="Calibri Light"/>
              </a:rPr>
            </a:br>
            <a:r>
              <a:rPr lang="en-GB" sz="3800" dirty="0" smtClean="0">
                <a:solidFill>
                  <a:srgbClr val="FFFFFF"/>
                </a:solidFill>
                <a:cs typeface="Calibri Light"/>
              </a:rPr>
              <a:t>Support</a:t>
            </a:r>
            <a:endParaRPr lang="en-GB" sz="3800" dirty="0">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TextBox 3">
            <a:extLst>
              <a:ext uri="{FF2B5EF4-FFF2-40B4-BE49-F238E27FC236}">
                <a16:creationId xmlns:a16="http://schemas.microsoft.com/office/drawing/2014/main" id="{B1B0B64D-EBA4-C3A5-0DED-14FA34171E74}"/>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pic>
        <p:nvPicPr>
          <p:cNvPr id="9" name="Picture 8">
            <a:extLst>
              <a:ext uri="{FF2B5EF4-FFF2-40B4-BE49-F238E27FC236}">
                <a16:creationId xmlns:a16="http://schemas.microsoft.com/office/drawing/2014/main" id="{B970FEC5-1A6F-DB4E-B96E-CAA4304C988F}"/>
              </a:ext>
            </a:extLst>
          </p:cNvPr>
          <p:cNvPicPr>
            <a:picLocks noChangeAspect="1"/>
          </p:cNvPicPr>
          <p:nvPr/>
        </p:nvPicPr>
        <p:blipFill>
          <a:blip r:embed="rId2"/>
          <a:stretch>
            <a:fillRect/>
          </a:stretch>
        </p:blipFill>
        <p:spPr>
          <a:xfrm>
            <a:off x="4346630" y="380107"/>
            <a:ext cx="4882438" cy="4254357"/>
          </a:xfrm>
          <a:prstGeom prst="rect">
            <a:avLst/>
          </a:prstGeom>
        </p:spPr>
      </p:pic>
      <p:pic>
        <p:nvPicPr>
          <p:cNvPr id="13" name="Picture 12">
            <a:extLst>
              <a:ext uri="{FF2B5EF4-FFF2-40B4-BE49-F238E27FC236}">
                <a16:creationId xmlns:a16="http://schemas.microsoft.com/office/drawing/2014/main" id="{783ABC58-D9E0-0D4C-B531-F29D76F95256}"/>
              </a:ext>
            </a:extLst>
          </p:cNvPr>
          <p:cNvPicPr>
            <a:picLocks noChangeAspect="1"/>
          </p:cNvPicPr>
          <p:nvPr/>
        </p:nvPicPr>
        <p:blipFill>
          <a:blip r:embed="rId3"/>
          <a:stretch>
            <a:fillRect/>
          </a:stretch>
        </p:blipFill>
        <p:spPr>
          <a:xfrm>
            <a:off x="4832615" y="1398841"/>
            <a:ext cx="3742800" cy="2472813"/>
          </a:xfrm>
          <a:prstGeom prst="rect">
            <a:avLst/>
          </a:prstGeom>
        </p:spPr>
      </p:pic>
      <p:pic>
        <p:nvPicPr>
          <p:cNvPr id="14" name="Picture 13">
            <a:extLst>
              <a:ext uri="{FF2B5EF4-FFF2-40B4-BE49-F238E27FC236}">
                <a16:creationId xmlns:a16="http://schemas.microsoft.com/office/drawing/2014/main" id="{8F884156-4FB9-1541-8DF4-CF8007CA4764}"/>
              </a:ext>
            </a:extLst>
          </p:cNvPr>
          <p:cNvPicPr>
            <a:picLocks noChangeAspect="1"/>
          </p:cNvPicPr>
          <p:nvPr/>
        </p:nvPicPr>
        <p:blipFill>
          <a:blip r:embed="rId4"/>
          <a:stretch>
            <a:fillRect/>
          </a:stretch>
        </p:blipFill>
        <p:spPr>
          <a:xfrm>
            <a:off x="6300376" y="1045506"/>
            <a:ext cx="812058" cy="305285"/>
          </a:xfrm>
          <a:prstGeom prst="rect">
            <a:avLst/>
          </a:prstGeom>
        </p:spPr>
      </p:pic>
      <p:pic>
        <p:nvPicPr>
          <p:cNvPr id="15" name="Picture 14">
            <a:extLst>
              <a:ext uri="{FF2B5EF4-FFF2-40B4-BE49-F238E27FC236}">
                <a16:creationId xmlns:a16="http://schemas.microsoft.com/office/drawing/2014/main" id="{2E98EB20-7985-7E43-BB71-839E0972AAA4}"/>
              </a:ext>
            </a:extLst>
          </p:cNvPr>
          <p:cNvPicPr>
            <a:picLocks noChangeAspect="1"/>
          </p:cNvPicPr>
          <p:nvPr/>
        </p:nvPicPr>
        <p:blipFill>
          <a:blip r:embed="rId5"/>
          <a:stretch>
            <a:fillRect/>
          </a:stretch>
        </p:blipFill>
        <p:spPr>
          <a:xfrm>
            <a:off x="6512255" y="644171"/>
            <a:ext cx="409082" cy="354130"/>
          </a:xfrm>
          <a:prstGeom prst="rect">
            <a:avLst/>
          </a:prstGeom>
        </p:spPr>
      </p:pic>
      <p:sp>
        <p:nvSpPr>
          <p:cNvPr id="16" name="Rectangle 15">
            <a:extLst>
              <a:ext uri="{FF2B5EF4-FFF2-40B4-BE49-F238E27FC236}">
                <a16:creationId xmlns:a16="http://schemas.microsoft.com/office/drawing/2014/main" id="{FA26941C-8923-4A84-91C7-B7EF769C5EC6}"/>
              </a:ext>
            </a:extLst>
          </p:cNvPr>
          <p:cNvSpPr/>
          <p:nvPr/>
        </p:nvSpPr>
        <p:spPr>
          <a:xfrm>
            <a:off x="5665234" y="2350512"/>
            <a:ext cx="2203666" cy="938719"/>
          </a:xfrm>
          <a:prstGeom prst="rect">
            <a:avLst/>
          </a:prstGeom>
        </p:spPr>
        <p:txBody>
          <a:bodyPr wrap="square">
            <a:spAutoFit/>
          </a:bodyPr>
          <a:lstStyle/>
          <a:p>
            <a:pPr algn="ctr"/>
            <a:r>
              <a:rPr lang="en-GB" sz="5500" dirty="0">
                <a:solidFill>
                  <a:schemeClr val="bg1"/>
                </a:solidFill>
                <a:latin typeface="Rubik Light" pitchFamily="2" charset="-79"/>
                <a:cs typeface="Rubik Light" pitchFamily="2" charset="-79"/>
              </a:rPr>
              <a:t>95%</a:t>
            </a:r>
          </a:p>
        </p:txBody>
      </p:sp>
      <p:sp>
        <p:nvSpPr>
          <p:cNvPr id="17" name="TextBox 16">
            <a:extLst>
              <a:ext uri="{FF2B5EF4-FFF2-40B4-BE49-F238E27FC236}">
                <a16:creationId xmlns:a16="http://schemas.microsoft.com/office/drawing/2014/main" id="{CC8F6AEC-BDE3-4C5A-AA40-639B43617E68}"/>
              </a:ext>
            </a:extLst>
          </p:cNvPr>
          <p:cNvSpPr txBox="1"/>
          <p:nvPr/>
        </p:nvSpPr>
        <p:spPr>
          <a:xfrm>
            <a:off x="8168741" y="476413"/>
            <a:ext cx="3161186" cy="400110"/>
          </a:xfrm>
          <a:prstGeom prst="rect">
            <a:avLst/>
          </a:prstGeom>
          <a:noFill/>
        </p:spPr>
        <p:txBody>
          <a:bodyPr wrap="square" rtlCol="0">
            <a:spAutoFit/>
          </a:bodyPr>
          <a:lstStyle/>
          <a:p>
            <a:r>
              <a:rPr lang="en-GB" sz="2000" dirty="0">
                <a:solidFill>
                  <a:srgbClr val="FF0000"/>
                </a:solidFill>
                <a:latin typeface="Rubik Light" pitchFamily="2" charset="-79"/>
                <a:cs typeface="Rubik Light" pitchFamily="2" charset="-79"/>
              </a:rPr>
              <a:t>Crisis Management  </a:t>
            </a:r>
          </a:p>
        </p:txBody>
      </p:sp>
      <p:sp>
        <p:nvSpPr>
          <p:cNvPr id="18" name="TextBox 17">
            <a:extLst>
              <a:ext uri="{FF2B5EF4-FFF2-40B4-BE49-F238E27FC236}">
                <a16:creationId xmlns:a16="http://schemas.microsoft.com/office/drawing/2014/main" id="{B829C485-DBC2-47FC-8F42-A2CA63F69CAE}"/>
              </a:ext>
            </a:extLst>
          </p:cNvPr>
          <p:cNvSpPr txBox="1"/>
          <p:nvPr/>
        </p:nvSpPr>
        <p:spPr>
          <a:xfrm>
            <a:off x="8166958" y="972828"/>
            <a:ext cx="3623198" cy="400110"/>
          </a:xfrm>
          <a:prstGeom prst="rect">
            <a:avLst/>
          </a:prstGeom>
          <a:noFill/>
        </p:spPr>
        <p:txBody>
          <a:bodyPr wrap="square" rtlCol="0">
            <a:spAutoFit/>
          </a:bodyPr>
          <a:lstStyle/>
          <a:p>
            <a:r>
              <a:rPr lang="en-GB" sz="2000" dirty="0">
                <a:solidFill>
                  <a:srgbClr val="FFC000"/>
                </a:solidFill>
                <a:latin typeface="Rubik Light" pitchFamily="2" charset="-79"/>
                <a:cs typeface="Rubik Light" pitchFamily="2" charset="-79"/>
              </a:rPr>
              <a:t>Diversion De-escalation</a:t>
            </a:r>
          </a:p>
        </p:txBody>
      </p:sp>
      <p:sp>
        <p:nvSpPr>
          <p:cNvPr id="19" name="TextBox 18">
            <a:extLst>
              <a:ext uri="{FF2B5EF4-FFF2-40B4-BE49-F238E27FC236}">
                <a16:creationId xmlns:a16="http://schemas.microsoft.com/office/drawing/2014/main" id="{9DAA2FAC-90C2-4573-863A-F6901B4C79BC}"/>
              </a:ext>
            </a:extLst>
          </p:cNvPr>
          <p:cNvSpPr txBox="1"/>
          <p:nvPr/>
        </p:nvSpPr>
        <p:spPr>
          <a:xfrm>
            <a:off x="8166958" y="1514098"/>
            <a:ext cx="7132731" cy="400110"/>
          </a:xfrm>
          <a:prstGeom prst="rect">
            <a:avLst/>
          </a:prstGeom>
          <a:noFill/>
        </p:spPr>
        <p:txBody>
          <a:bodyPr wrap="square" rtlCol="0">
            <a:spAutoFit/>
          </a:bodyPr>
          <a:lstStyle/>
          <a:p>
            <a:r>
              <a:rPr lang="en-GB" sz="2000" dirty="0">
                <a:solidFill>
                  <a:srgbClr val="92D050"/>
                </a:solidFill>
                <a:latin typeface="Rubik Light" pitchFamily="2" charset="-79"/>
                <a:cs typeface="Rubik Light" pitchFamily="2" charset="-79"/>
              </a:rPr>
              <a:t>Positive Behavioural Supports</a:t>
            </a:r>
          </a:p>
        </p:txBody>
      </p:sp>
    </p:spTree>
    <p:extLst>
      <p:ext uri="{BB962C8B-B14F-4D97-AF65-F5344CB8AC3E}">
        <p14:creationId xmlns:p14="http://schemas.microsoft.com/office/powerpoint/2010/main" val="13132155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252154" cy="4461163"/>
          </a:xfrm>
        </p:spPr>
        <p:txBody>
          <a:bodyPr>
            <a:normAutofit/>
          </a:bodyPr>
          <a:lstStyle/>
          <a:p>
            <a:r>
              <a:rPr lang="en-GB">
                <a:solidFill>
                  <a:srgbClr val="FFFFFF"/>
                </a:solidFill>
                <a:cs typeface="Calibri Light"/>
              </a:rPr>
              <a:t>Listening &amp; Learning</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3" name="Picture 4" descr="Diagram&#10;&#10;Description automatically generated">
            <a:extLst>
              <a:ext uri="{FF2B5EF4-FFF2-40B4-BE49-F238E27FC236}">
                <a16:creationId xmlns:a16="http://schemas.microsoft.com/office/drawing/2014/main" id="{66CA3BCD-800E-FDF7-64D9-22680192E0EE}"/>
              </a:ext>
            </a:extLst>
          </p:cNvPr>
          <p:cNvPicPr>
            <a:picLocks noChangeAspect="1"/>
          </p:cNvPicPr>
          <p:nvPr/>
        </p:nvPicPr>
        <p:blipFill rotWithShape="1">
          <a:blip r:embed="rId2"/>
          <a:srcRect l="4780" r="5354" b="5983"/>
          <a:stretch/>
        </p:blipFill>
        <p:spPr>
          <a:xfrm>
            <a:off x="4170217" y="505690"/>
            <a:ext cx="6822461" cy="4764325"/>
          </a:xfrm>
          <a:prstGeom prst="rect">
            <a:avLst/>
          </a:prstGeom>
        </p:spPr>
      </p:pic>
      <p:sp>
        <p:nvSpPr>
          <p:cNvPr id="4" name="TextBox 3">
            <a:extLst>
              <a:ext uri="{FF2B5EF4-FFF2-40B4-BE49-F238E27FC236}">
                <a16:creationId xmlns:a16="http://schemas.microsoft.com/office/drawing/2014/main" id="{8776C2EB-8AD2-5987-DCBE-58454E613C9D}"/>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1430262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F68713-3753-6DBF-1AAA-4CED1626CED1}"/>
              </a:ext>
            </a:extLst>
          </p:cNvPr>
          <p:cNvSpPr>
            <a:spLocks noGrp="1"/>
          </p:cNvSpPr>
          <p:nvPr>
            <p:ph type="title"/>
          </p:nvPr>
        </p:nvSpPr>
        <p:spPr>
          <a:xfrm>
            <a:off x="398510" y="1194761"/>
            <a:ext cx="3252154" cy="4461163"/>
          </a:xfrm>
        </p:spPr>
        <p:txBody>
          <a:bodyPr>
            <a:normAutofit/>
          </a:bodyPr>
          <a:lstStyle/>
          <a:p>
            <a:r>
              <a:rPr lang="en-GB" dirty="0">
                <a:solidFill>
                  <a:srgbClr val="FFFFFF"/>
                </a:solidFill>
                <a:cs typeface="Calibri Light"/>
              </a:rPr>
              <a:t>Listening &amp; Learning</a:t>
            </a:r>
          </a:p>
        </p:txBody>
      </p:sp>
      <p:sp>
        <p:nvSpPr>
          <p:cNvPr id="12" name="Arc 11">
            <a:extLst>
              <a:ext uri="{FF2B5EF4-FFF2-40B4-BE49-F238E27FC236}">
                <a16:creationId xmlns:a16="http://schemas.microsoft.com/office/drawing/2014/main" id="{081E4A58-353D-44AE-B2FC-2A74E2E400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4" name="Picture 3" descr="A diagram of a child's behavior&#10;&#10;Description automatically generated with medium confidence">
            <a:extLst>
              <a:ext uri="{FF2B5EF4-FFF2-40B4-BE49-F238E27FC236}">
                <a16:creationId xmlns:a16="http://schemas.microsoft.com/office/drawing/2014/main" id="{E7546C6F-C63F-AA46-FC32-115143A34FE3}"/>
              </a:ext>
            </a:extLst>
          </p:cNvPr>
          <p:cNvPicPr>
            <a:picLocks noChangeAspect="1"/>
          </p:cNvPicPr>
          <p:nvPr/>
        </p:nvPicPr>
        <p:blipFill rotWithShape="1">
          <a:blip r:embed="rId2">
            <a:extLst>
              <a:ext uri="{28A0092B-C50C-407E-A947-70E740481C1C}">
                <a14:useLocalDpi xmlns:a14="http://schemas.microsoft.com/office/drawing/2010/main" val="0"/>
              </a:ext>
            </a:extLst>
          </a:blip>
          <a:srcRect l="4357" r="40260" b="7951"/>
          <a:stretch/>
        </p:blipFill>
        <p:spPr>
          <a:xfrm>
            <a:off x="4745406" y="319088"/>
            <a:ext cx="5096637" cy="5848032"/>
          </a:xfrm>
          <a:prstGeom prst="rect">
            <a:avLst/>
          </a:prstGeom>
        </p:spPr>
      </p:pic>
      <p:sp>
        <p:nvSpPr>
          <p:cNvPr id="3" name="TextBox 2">
            <a:extLst>
              <a:ext uri="{FF2B5EF4-FFF2-40B4-BE49-F238E27FC236}">
                <a16:creationId xmlns:a16="http://schemas.microsoft.com/office/drawing/2014/main" id="{0B06187B-BA2B-6B37-5014-3BEC18A80E9F}"/>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4177394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FE2C5-805B-6D90-592E-99778891A44E}"/>
              </a:ext>
            </a:extLst>
          </p:cNvPr>
          <p:cNvSpPr>
            <a:spLocks noGrp="1"/>
          </p:cNvSpPr>
          <p:nvPr>
            <p:ph type="title"/>
          </p:nvPr>
        </p:nvSpPr>
        <p:spPr/>
        <p:txBody>
          <a:bodyPr>
            <a:normAutofit/>
          </a:bodyPr>
          <a:lstStyle/>
          <a:p>
            <a:r>
              <a:rPr lang="en-GB" sz="4000" b="1"/>
              <a:t>Next Steps</a:t>
            </a:r>
          </a:p>
        </p:txBody>
      </p:sp>
      <p:graphicFrame>
        <p:nvGraphicFramePr>
          <p:cNvPr id="5" name="Content Placeholder 4">
            <a:extLst>
              <a:ext uri="{FF2B5EF4-FFF2-40B4-BE49-F238E27FC236}">
                <a16:creationId xmlns:a16="http://schemas.microsoft.com/office/drawing/2014/main" id="{4F342830-0956-2DB1-969C-0CDB1EAD21C6}"/>
              </a:ext>
            </a:extLst>
          </p:cNvPr>
          <p:cNvGraphicFramePr>
            <a:graphicFrameLocks noGrp="1"/>
          </p:cNvGraphicFramePr>
          <p:nvPr>
            <p:ph idx="1"/>
            <p:extLst>
              <p:ext uri="{D42A27DB-BD31-4B8C-83A1-F6EECF244321}">
                <p14:modId xmlns:p14="http://schemas.microsoft.com/office/powerpoint/2010/main" val="62779855"/>
              </p:ext>
            </p:extLst>
          </p:nvPr>
        </p:nvGraphicFramePr>
        <p:xfrm>
          <a:off x="838200" y="1152091"/>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5A91CB54-273E-3091-E081-C79B085DF615}"/>
              </a:ext>
            </a:extLst>
          </p:cNvPr>
          <p:cNvSpPr txBox="1"/>
          <p:nvPr/>
        </p:nvSpPr>
        <p:spPr>
          <a:xfrm>
            <a:off x="4700518" y="6338986"/>
            <a:ext cx="2790963" cy="307777"/>
          </a:xfrm>
          <a:prstGeom prst="rect">
            <a:avLst/>
          </a:prstGeom>
          <a:noFill/>
        </p:spPr>
        <p:txBody>
          <a:bodyPr wrap="square" rtlCol="0">
            <a:spAutoFit/>
          </a:bodyPr>
          <a:lstStyle/>
          <a:p>
            <a:pPr algn="ctr"/>
            <a:r>
              <a:rPr lang="en-GB" sz="1400" dirty="0">
                <a:latin typeface="+mj-lt"/>
              </a:rPr>
              <a:t>© 2024, Team Teach Ltd</a:t>
            </a:r>
          </a:p>
        </p:txBody>
      </p:sp>
    </p:spTree>
    <p:extLst>
      <p:ext uri="{BB962C8B-B14F-4D97-AF65-F5344CB8AC3E}">
        <p14:creationId xmlns:p14="http://schemas.microsoft.com/office/powerpoint/2010/main" val="22430126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C3B43D4-D1BF-BFAC-16C1-14FFDA21A7CF}"/>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203FA30-C378-9596-6D39-CBCC4478BAD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EC0C91-6686-DE39-CDD0-963383A53E3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0BC79D-F8BA-30E2-C781-0184A7B2EC46}"/>
              </a:ext>
            </a:extLst>
          </p:cNvPr>
          <p:cNvSpPr>
            <a:spLocks noGrp="1"/>
          </p:cNvSpPr>
          <p:nvPr>
            <p:ph type="ctrTitle"/>
          </p:nvPr>
        </p:nvSpPr>
        <p:spPr>
          <a:xfrm>
            <a:off x="6570870" y="3367287"/>
            <a:ext cx="5053131" cy="1297115"/>
          </a:xfrm>
        </p:spPr>
        <p:txBody>
          <a:bodyPr anchor="t">
            <a:normAutofit/>
          </a:bodyPr>
          <a:lstStyle/>
          <a:p>
            <a:pPr algn="l"/>
            <a:r>
              <a:rPr lang="en-GB" sz="4000" b="1" dirty="0">
                <a:cs typeface="Calibri Light"/>
              </a:rPr>
              <a:t>Family Workshop</a:t>
            </a:r>
          </a:p>
        </p:txBody>
      </p:sp>
      <p:pic>
        <p:nvPicPr>
          <p:cNvPr id="7" name="Picture 6" descr="A picture containing text, clipart&#10;&#10;Description automatically generated">
            <a:extLst>
              <a:ext uri="{FF2B5EF4-FFF2-40B4-BE49-F238E27FC236}">
                <a16:creationId xmlns:a16="http://schemas.microsoft.com/office/drawing/2014/main" id="{B9D9E3D9-580D-BB2D-A2A4-246850FFE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470" y="3187278"/>
            <a:ext cx="4141760" cy="1397844"/>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6" name="Group 15">
            <a:extLst>
              <a:ext uri="{FF2B5EF4-FFF2-40B4-BE49-F238E27FC236}">
                <a16:creationId xmlns:a16="http://schemas.microsoft.com/office/drawing/2014/main" id="{CBABC23B-E090-87E7-685F-940B11D54F5C}"/>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7" name="Freeform: Shape 16">
              <a:extLst>
                <a:ext uri="{FF2B5EF4-FFF2-40B4-BE49-F238E27FC236}">
                  <a16:creationId xmlns:a16="http://schemas.microsoft.com/office/drawing/2014/main" id="{FE345998-BE5C-E909-656E-136C91AE104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E0EE99BD-2929-C02E-3A42-B2BA819B70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D400BF89-5870-C3E3-9BEB-3069E4DDDE6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14368691"/>
      </p:ext>
    </p:extLst>
  </p:cSld>
  <p:clrMapOvr>
    <a:masterClrMapping/>
  </p:clrMapOvr>
</p:sld>
</file>

<file path=ppt/theme/theme1.xml><?xml version="1.0" encoding="utf-8"?>
<a:theme xmlns:a="http://schemas.openxmlformats.org/drawingml/2006/main" name="Office Theme">
  <a:themeElements>
    <a:clrScheme name="Custom 1">
      <a:dk1>
        <a:srgbClr val="000000"/>
      </a:dk1>
      <a:lt1>
        <a:sysClr val="window" lastClr="FFFFFF"/>
      </a:lt1>
      <a:dk2>
        <a:srgbClr val="595959"/>
      </a:dk2>
      <a:lt2>
        <a:srgbClr val="E7E6E6"/>
      </a:lt2>
      <a:accent1>
        <a:srgbClr val="F5888D"/>
      </a:accent1>
      <a:accent2>
        <a:srgbClr val="9A89B5"/>
      </a:accent2>
      <a:accent3>
        <a:srgbClr val="B23970"/>
      </a:accent3>
      <a:accent4>
        <a:srgbClr val="9D2D40"/>
      </a:accent4>
      <a:accent5>
        <a:srgbClr val="63244E"/>
      </a:accent5>
      <a:accent6>
        <a:srgbClr val="5E182C"/>
      </a:accent6>
      <a:hlink>
        <a:srgbClr val="B23970"/>
      </a:hlink>
      <a:folHlink>
        <a:srgbClr val="B2397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3B29C8DDA028C4F917F7E628266EA02" ma:contentTypeVersion="12" ma:contentTypeDescription="Create a new document." ma:contentTypeScope="" ma:versionID="62973af8a586ca030573b5f7bbb21925">
  <xsd:schema xmlns:xsd="http://www.w3.org/2001/XMLSchema" xmlns:xs="http://www.w3.org/2001/XMLSchema" xmlns:p="http://schemas.microsoft.com/office/2006/metadata/properties" xmlns:ns2="988f601d-cb0a-4e50-be8e-42da8615daa2" xmlns:ns3="2043434f-747d-4239-852e-53180f007486" targetNamespace="http://schemas.microsoft.com/office/2006/metadata/properties" ma:root="true" ma:fieldsID="1b4afce40a2d2cc8e442b471bb1659ed" ns2:_="" ns3:_="">
    <xsd:import namespace="988f601d-cb0a-4e50-be8e-42da8615daa2"/>
    <xsd:import namespace="2043434f-747d-4239-852e-53180f00748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8f601d-cb0a-4e50-be8e-42da8615daa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043434f-747d-4239-852e-53180f00748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296395-3992-49DD-896E-61EC4D558427}">
  <ds:schemaRefs>
    <ds:schemaRef ds:uri="2043434f-747d-4239-852e-53180f007486"/>
    <ds:schemaRef ds:uri="988f601d-cb0a-4e50-be8e-42da8615daa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91C5BDF-B6FB-4366-959A-531ABABBF3A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118</TotalTime>
  <Words>413</Words>
  <Application>Microsoft Office PowerPoint</Application>
  <PresentationFormat>Widescreen</PresentationFormat>
  <Paragraphs>69</Paragraphs>
  <Slides>22</Slides>
  <Notes>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Rubik Light</vt:lpstr>
      <vt:lpstr>Office Theme</vt:lpstr>
      <vt:lpstr>PowerPoint Presentation</vt:lpstr>
      <vt:lpstr>Family Workshop</vt:lpstr>
      <vt:lpstr>Understanding Behaviour</vt:lpstr>
      <vt:lpstr>About Team Teach</vt:lpstr>
      <vt:lpstr>My Family Coach</vt:lpstr>
      <vt:lpstr>My Family Journal App</vt:lpstr>
      <vt:lpstr>All Behaviour Is Communication</vt:lpstr>
      <vt:lpstr>Maslow’s Hierarchy</vt:lpstr>
      <vt:lpstr>Behaviours of Communication</vt:lpstr>
      <vt:lpstr>PowerPoint Presentation</vt:lpstr>
      <vt:lpstr>Circles of Awareness</vt:lpstr>
      <vt:lpstr>Circles of Awareness</vt:lpstr>
      <vt:lpstr>CALM Communication</vt:lpstr>
      <vt:lpstr>CALM Communication</vt:lpstr>
      <vt:lpstr>The Conflict Spiral</vt:lpstr>
      <vt:lpstr>Cycle of Influence</vt:lpstr>
      <vt:lpstr>Stages of Distress &amp; Support</vt:lpstr>
      <vt:lpstr>95% Positive Behavioural Support</vt:lpstr>
      <vt:lpstr>Listening &amp; Learning</vt:lpstr>
      <vt:lpstr>Listening &amp; Learning</vt:lpstr>
      <vt:lpstr>Next Steps</vt:lpstr>
      <vt:lpstr>Family Workshop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Family Coach</dc:title>
  <dc:creator>Helly Douglas</dc:creator>
  <cp:lastModifiedBy>Jim Marshall</cp:lastModifiedBy>
  <cp:revision>105</cp:revision>
  <dcterms:created xsi:type="dcterms:W3CDTF">2023-02-07T09:25:10Z</dcterms:created>
  <dcterms:modified xsi:type="dcterms:W3CDTF">2025-03-03T10:47:36Z</dcterms:modified>
</cp:coreProperties>
</file>